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489" r:id="rId2"/>
    <p:sldId id="458" r:id="rId3"/>
    <p:sldId id="459" r:id="rId4"/>
    <p:sldId id="352" r:id="rId5"/>
    <p:sldId id="461" r:id="rId6"/>
    <p:sldId id="491" r:id="rId7"/>
    <p:sldId id="488" r:id="rId8"/>
    <p:sldId id="468" r:id="rId9"/>
    <p:sldId id="467" r:id="rId10"/>
    <p:sldId id="463" r:id="rId11"/>
    <p:sldId id="407" r:id="rId12"/>
    <p:sldId id="408" r:id="rId13"/>
    <p:sldId id="409" r:id="rId14"/>
    <p:sldId id="410" r:id="rId15"/>
    <p:sldId id="411" r:id="rId16"/>
    <p:sldId id="412" r:id="rId17"/>
    <p:sldId id="455" r:id="rId18"/>
    <p:sldId id="465" r:id="rId19"/>
    <p:sldId id="466" r:id="rId20"/>
    <p:sldId id="413" r:id="rId21"/>
    <p:sldId id="464" r:id="rId22"/>
    <p:sldId id="470" r:id="rId23"/>
    <p:sldId id="469" r:id="rId24"/>
    <p:sldId id="473" r:id="rId25"/>
    <p:sldId id="481" r:id="rId26"/>
    <p:sldId id="444" r:id="rId27"/>
    <p:sldId id="482" r:id="rId28"/>
    <p:sldId id="495" r:id="rId29"/>
    <p:sldId id="493" r:id="rId30"/>
    <p:sldId id="487" r:id="rId31"/>
    <p:sldId id="381" r:id="rId32"/>
    <p:sldId id="500" r:id="rId33"/>
    <p:sldId id="496" r:id="rId34"/>
    <p:sldId id="497" r:id="rId35"/>
    <p:sldId id="499" r:id="rId36"/>
    <p:sldId id="498" r:id="rId37"/>
    <p:sldId id="494" r:id="rId38"/>
    <p:sldId id="417" r:id="rId39"/>
    <p:sldId id="343" r:id="rId40"/>
    <p:sldId id="474" r:id="rId41"/>
    <p:sldId id="475" r:id="rId42"/>
    <p:sldId id="383" r:id="rId43"/>
    <p:sldId id="440" r:id="rId44"/>
    <p:sldId id="457" r:id="rId45"/>
    <p:sldId id="485" r:id="rId46"/>
    <p:sldId id="486" r:id="rId47"/>
    <p:sldId id="490" r:id="rId48"/>
  </p:sldIdLst>
  <p:sldSz cx="9144000" cy="6858000" type="screen4x3"/>
  <p:notesSz cx="68580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2944" autoAdjust="0"/>
  </p:normalViewPr>
  <p:slideViewPr>
    <p:cSldViewPr>
      <p:cViewPr varScale="1">
        <p:scale>
          <a:sx n="60" d="100"/>
          <a:sy n="60" d="100"/>
        </p:scale>
        <p:origin x="-1656" y="-78"/>
      </p:cViewPr>
      <p:guideLst>
        <p:guide orient="horz" pos="2160"/>
        <p:guide pos="2880"/>
      </p:guideLst>
    </p:cSldViewPr>
  </p:slideViewPr>
  <p:notesTextViewPr>
    <p:cViewPr>
      <p:scale>
        <a:sx n="1" d="1"/>
        <a:sy n="1" d="1"/>
      </p:scale>
      <p:origin x="0" y="0"/>
    </p:cViewPr>
  </p:notesTextViewPr>
  <p:sorterViewPr>
    <p:cViewPr>
      <p:scale>
        <a:sx n="100" d="100"/>
        <a:sy n="100" d="100"/>
      </p:scale>
      <p:origin x="0" y="71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_rels/data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4E00F3-F711-423F-A6F8-8C86E6D12D91}" type="doc">
      <dgm:prSet loTypeId="urn:microsoft.com/office/officeart/2009/layout/ReverseList" loCatId="relationship" qsTypeId="urn:microsoft.com/office/officeart/2005/8/quickstyle/simple5" qsCatId="simple" csTypeId="urn:microsoft.com/office/officeart/2005/8/colors/colorful1" csCatId="colorful" phldr="1"/>
      <dgm:spPr/>
      <dgm:t>
        <a:bodyPr/>
        <a:lstStyle/>
        <a:p>
          <a:endParaRPr kumimoji="1" lang="ja-JP" altLang="en-US"/>
        </a:p>
      </dgm:t>
    </dgm:pt>
    <dgm:pt modelId="{BF924619-B654-4B0C-84AD-458B80C8360E}">
      <dgm:prSet phldrT="[テキスト]"/>
      <dgm:spPr/>
      <dgm:t>
        <a:bodyPr/>
        <a:lstStyle/>
        <a:p>
          <a:r>
            <a:rPr kumimoji="1" lang="ja-JP" altLang="en-US" dirty="0" smtClean="0"/>
            <a:t>薬物乱用は</a:t>
          </a:r>
          <a:endParaRPr kumimoji="1" lang="en-US" altLang="ja-JP" dirty="0" smtClean="0"/>
        </a:p>
        <a:p>
          <a:r>
            <a:rPr kumimoji="1" lang="ja-JP" altLang="en-US" dirty="0" smtClean="0"/>
            <a:t>とても危険</a:t>
          </a:r>
          <a:endParaRPr kumimoji="1" lang="ja-JP" altLang="en-US" dirty="0"/>
        </a:p>
      </dgm:t>
    </dgm:pt>
    <dgm:pt modelId="{9B0AF29F-5B58-4DFE-BCC1-2131B7E9CF7B}" type="parTrans" cxnId="{DCA021A2-6415-42B7-A694-6F613308ABC8}">
      <dgm:prSet/>
      <dgm:spPr/>
      <dgm:t>
        <a:bodyPr/>
        <a:lstStyle/>
        <a:p>
          <a:endParaRPr kumimoji="1" lang="ja-JP" altLang="en-US"/>
        </a:p>
      </dgm:t>
    </dgm:pt>
    <dgm:pt modelId="{89EF5C79-C65E-4E9C-8AA4-88CE21E195B2}" type="sibTrans" cxnId="{DCA021A2-6415-42B7-A694-6F613308ABC8}">
      <dgm:prSet/>
      <dgm:spPr/>
      <dgm:t>
        <a:bodyPr/>
        <a:lstStyle/>
        <a:p>
          <a:endParaRPr kumimoji="1" lang="ja-JP" altLang="en-US"/>
        </a:p>
      </dgm:t>
    </dgm:pt>
    <dgm:pt modelId="{EAA254D2-EC70-449C-BE04-5F8D45D1BCA4}">
      <dgm:prSet phldrT="[テキスト]"/>
      <dgm:spPr/>
      <dgm:t>
        <a:bodyPr/>
        <a:lstStyle/>
        <a:p>
          <a:r>
            <a:rPr kumimoji="1" lang="ja-JP" altLang="en-US" dirty="0" smtClean="0"/>
            <a:t>一度でも使ったら</a:t>
          </a:r>
          <a:endParaRPr kumimoji="1" lang="en-US" altLang="ja-JP" dirty="0" smtClean="0"/>
        </a:p>
        <a:p>
          <a:r>
            <a:rPr kumimoji="1" lang="ja-JP" altLang="en-US" dirty="0" smtClean="0"/>
            <a:t>薬物乱用</a:t>
          </a:r>
          <a:endParaRPr kumimoji="1" lang="ja-JP" altLang="en-US" dirty="0"/>
        </a:p>
      </dgm:t>
    </dgm:pt>
    <dgm:pt modelId="{740E73C5-152C-4FD5-A2AA-0FA27D52905D}" type="parTrans" cxnId="{DE0641CB-3012-4E3E-87B8-B0F3687C326E}">
      <dgm:prSet/>
      <dgm:spPr/>
      <dgm:t>
        <a:bodyPr/>
        <a:lstStyle/>
        <a:p>
          <a:endParaRPr kumimoji="1" lang="ja-JP" altLang="en-US"/>
        </a:p>
      </dgm:t>
    </dgm:pt>
    <dgm:pt modelId="{15FCEA59-8B0F-4149-ABCB-52E8B4F5BFBE}" type="sibTrans" cxnId="{DE0641CB-3012-4E3E-87B8-B0F3687C326E}">
      <dgm:prSet/>
      <dgm:spPr/>
      <dgm:t>
        <a:bodyPr/>
        <a:lstStyle/>
        <a:p>
          <a:endParaRPr kumimoji="1" lang="ja-JP" altLang="en-US"/>
        </a:p>
      </dgm:t>
    </dgm:pt>
    <dgm:pt modelId="{4E64BBF5-A48C-4351-9783-807F2BD06A2E}" type="pres">
      <dgm:prSet presAssocID="{604E00F3-F711-423F-A6F8-8C86E6D12D91}" presName="Name0" presStyleCnt="0">
        <dgm:presLayoutVars>
          <dgm:chMax val="2"/>
          <dgm:chPref val="2"/>
          <dgm:animLvl val="lvl"/>
        </dgm:presLayoutVars>
      </dgm:prSet>
      <dgm:spPr/>
      <dgm:t>
        <a:bodyPr/>
        <a:lstStyle/>
        <a:p>
          <a:endParaRPr kumimoji="1" lang="ja-JP" altLang="en-US"/>
        </a:p>
      </dgm:t>
    </dgm:pt>
    <dgm:pt modelId="{8C849CCF-BBD7-4342-8253-D79E54C3E259}" type="pres">
      <dgm:prSet presAssocID="{604E00F3-F711-423F-A6F8-8C86E6D12D91}" presName="LeftText" presStyleLbl="revTx" presStyleIdx="0" presStyleCnt="0">
        <dgm:presLayoutVars>
          <dgm:bulletEnabled val="1"/>
        </dgm:presLayoutVars>
      </dgm:prSet>
      <dgm:spPr/>
      <dgm:t>
        <a:bodyPr/>
        <a:lstStyle/>
        <a:p>
          <a:endParaRPr kumimoji="1" lang="ja-JP" altLang="en-US"/>
        </a:p>
      </dgm:t>
    </dgm:pt>
    <dgm:pt modelId="{187FB79B-2607-42EC-A2B0-BE559DA4A85E}" type="pres">
      <dgm:prSet presAssocID="{604E00F3-F711-423F-A6F8-8C86E6D12D91}" presName="LeftNode" presStyleLbl="bgImgPlace1" presStyleIdx="0" presStyleCnt="2" custScaleX="178930" custLinFactNeighborX="-40496" custLinFactNeighborY="425">
        <dgm:presLayoutVars>
          <dgm:chMax val="2"/>
          <dgm:chPref val="2"/>
        </dgm:presLayoutVars>
      </dgm:prSet>
      <dgm:spPr/>
      <dgm:t>
        <a:bodyPr/>
        <a:lstStyle/>
        <a:p>
          <a:endParaRPr kumimoji="1" lang="ja-JP" altLang="en-US"/>
        </a:p>
      </dgm:t>
    </dgm:pt>
    <dgm:pt modelId="{005DC04C-4311-4A0F-B606-B85503EBFF3A}" type="pres">
      <dgm:prSet presAssocID="{604E00F3-F711-423F-A6F8-8C86E6D12D91}" presName="RightText" presStyleLbl="revTx" presStyleIdx="0" presStyleCnt="0">
        <dgm:presLayoutVars>
          <dgm:bulletEnabled val="1"/>
        </dgm:presLayoutVars>
      </dgm:prSet>
      <dgm:spPr/>
      <dgm:t>
        <a:bodyPr/>
        <a:lstStyle/>
        <a:p>
          <a:endParaRPr kumimoji="1" lang="ja-JP" altLang="en-US"/>
        </a:p>
      </dgm:t>
    </dgm:pt>
    <dgm:pt modelId="{4C1688E1-A39A-4679-9BA8-B43879FF8493}" type="pres">
      <dgm:prSet presAssocID="{604E00F3-F711-423F-A6F8-8C86E6D12D91}" presName="RightNode" presStyleLbl="bgImgPlace1" presStyleIdx="1" presStyleCnt="2" custScaleX="178930" custLinFactNeighborX="36446">
        <dgm:presLayoutVars>
          <dgm:chMax val="0"/>
          <dgm:chPref val="0"/>
        </dgm:presLayoutVars>
      </dgm:prSet>
      <dgm:spPr/>
      <dgm:t>
        <a:bodyPr/>
        <a:lstStyle/>
        <a:p>
          <a:endParaRPr kumimoji="1" lang="ja-JP" altLang="en-US"/>
        </a:p>
      </dgm:t>
    </dgm:pt>
    <dgm:pt modelId="{B9F5AA5A-FE96-444D-A1F9-4D2BD06F66BF}" type="pres">
      <dgm:prSet presAssocID="{604E00F3-F711-423F-A6F8-8C86E6D12D91}" presName="TopArrow" presStyleLbl="node1" presStyleIdx="0" presStyleCnt="2"/>
      <dgm:spPr/>
    </dgm:pt>
    <dgm:pt modelId="{675251CA-FC38-4341-8235-065063CBEAEE}" type="pres">
      <dgm:prSet presAssocID="{604E00F3-F711-423F-A6F8-8C86E6D12D91}" presName="BottomArrow" presStyleLbl="node1" presStyleIdx="1" presStyleCnt="2"/>
      <dgm:spPr/>
    </dgm:pt>
  </dgm:ptLst>
  <dgm:cxnLst>
    <dgm:cxn modelId="{F97FAC82-EE20-49E6-91B4-3E5F7AE704EE}" type="presOf" srcId="{EAA254D2-EC70-449C-BE04-5F8D45D1BCA4}" destId="{005DC04C-4311-4A0F-B606-B85503EBFF3A}" srcOrd="0" destOrd="0" presId="urn:microsoft.com/office/officeart/2009/layout/ReverseList"/>
    <dgm:cxn modelId="{3CF6A17E-184C-4A87-A98A-24C85D53390B}" type="presOf" srcId="{BF924619-B654-4B0C-84AD-458B80C8360E}" destId="{8C849CCF-BBD7-4342-8253-D79E54C3E259}" srcOrd="0" destOrd="0" presId="urn:microsoft.com/office/officeart/2009/layout/ReverseList"/>
    <dgm:cxn modelId="{DE0641CB-3012-4E3E-87B8-B0F3687C326E}" srcId="{604E00F3-F711-423F-A6F8-8C86E6D12D91}" destId="{EAA254D2-EC70-449C-BE04-5F8D45D1BCA4}" srcOrd="1" destOrd="0" parTransId="{740E73C5-152C-4FD5-A2AA-0FA27D52905D}" sibTransId="{15FCEA59-8B0F-4149-ABCB-52E8B4F5BFBE}"/>
    <dgm:cxn modelId="{A0178D43-C49F-4756-971A-903318199707}" type="presOf" srcId="{BF924619-B654-4B0C-84AD-458B80C8360E}" destId="{187FB79B-2607-42EC-A2B0-BE559DA4A85E}" srcOrd="1" destOrd="0" presId="urn:microsoft.com/office/officeart/2009/layout/ReverseList"/>
    <dgm:cxn modelId="{29207C72-5853-481B-A4F9-B3CA05E11F9E}" type="presOf" srcId="{EAA254D2-EC70-449C-BE04-5F8D45D1BCA4}" destId="{4C1688E1-A39A-4679-9BA8-B43879FF8493}" srcOrd="1" destOrd="0" presId="urn:microsoft.com/office/officeart/2009/layout/ReverseList"/>
    <dgm:cxn modelId="{AC4A142C-BC8C-4BD7-A4C9-3E77A66A30D2}" type="presOf" srcId="{604E00F3-F711-423F-A6F8-8C86E6D12D91}" destId="{4E64BBF5-A48C-4351-9783-807F2BD06A2E}" srcOrd="0" destOrd="0" presId="urn:microsoft.com/office/officeart/2009/layout/ReverseList"/>
    <dgm:cxn modelId="{DCA021A2-6415-42B7-A694-6F613308ABC8}" srcId="{604E00F3-F711-423F-A6F8-8C86E6D12D91}" destId="{BF924619-B654-4B0C-84AD-458B80C8360E}" srcOrd="0" destOrd="0" parTransId="{9B0AF29F-5B58-4DFE-BCC1-2131B7E9CF7B}" sibTransId="{89EF5C79-C65E-4E9C-8AA4-88CE21E195B2}"/>
    <dgm:cxn modelId="{71092E51-64E7-4421-B9A9-6C0C2EA17B0C}" type="presParOf" srcId="{4E64BBF5-A48C-4351-9783-807F2BD06A2E}" destId="{8C849CCF-BBD7-4342-8253-D79E54C3E259}" srcOrd="0" destOrd="0" presId="urn:microsoft.com/office/officeart/2009/layout/ReverseList"/>
    <dgm:cxn modelId="{FB05A85B-E229-4A54-986B-A7430BE936DE}" type="presParOf" srcId="{4E64BBF5-A48C-4351-9783-807F2BD06A2E}" destId="{187FB79B-2607-42EC-A2B0-BE559DA4A85E}" srcOrd="1" destOrd="0" presId="urn:microsoft.com/office/officeart/2009/layout/ReverseList"/>
    <dgm:cxn modelId="{85B73048-7D23-4F78-9F4D-DCB223F5A6F5}" type="presParOf" srcId="{4E64BBF5-A48C-4351-9783-807F2BD06A2E}" destId="{005DC04C-4311-4A0F-B606-B85503EBFF3A}" srcOrd="2" destOrd="0" presId="urn:microsoft.com/office/officeart/2009/layout/ReverseList"/>
    <dgm:cxn modelId="{230A32F0-C193-45BB-A18B-D61D095C0B24}" type="presParOf" srcId="{4E64BBF5-A48C-4351-9783-807F2BD06A2E}" destId="{4C1688E1-A39A-4679-9BA8-B43879FF8493}" srcOrd="3" destOrd="0" presId="urn:microsoft.com/office/officeart/2009/layout/ReverseList"/>
    <dgm:cxn modelId="{7FC95DEB-3CFA-4E09-809B-72096167355C}" type="presParOf" srcId="{4E64BBF5-A48C-4351-9783-807F2BD06A2E}" destId="{B9F5AA5A-FE96-444D-A1F9-4D2BD06F66BF}" srcOrd="4" destOrd="0" presId="urn:microsoft.com/office/officeart/2009/layout/ReverseList"/>
    <dgm:cxn modelId="{F4780A4B-1C19-447A-9E86-DADE01A31F02}" type="presParOf" srcId="{4E64BBF5-A48C-4351-9783-807F2BD06A2E}" destId="{675251CA-FC38-4341-8235-065063CBEAEE}"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0C39DF9-062E-4A73-AC85-533B78EF71FF}" type="doc">
      <dgm:prSet loTypeId="urn:microsoft.com/office/officeart/2005/8/layout/hProcess3" loCatId="process" qsTypeId="urn:microsoft.com/office/officeart/2005/8/quickstyle/3d3" qsCatId="3D" csTypeId="urn:microsoft.com/office/officeart/2005/8/colors/accent3_2" csCatId="accent3" phldr="1"/>
      <dgm:spPr/>
    </dgm:pt>
    <dgm:pt modelId="{3DE685C7-5A1D-4DD7-A761-2E9B4D4FA1E6}">
      <dgm:prSet phldrT="[テキスト]"/>
      <dgm:spPr/>
      <dgm:t>
        <a:bodyPr/>
        <a:lstStyle/>
        <a:p>
          <a:pPr algn="l"/>
          <a:r>
            <a:rPr kumimoji="1" lang="ja-JP" altLang="en-US" dirty="0" smtClean="0"/>
            <a:t>幻覚、興奮をもたらす恐れのある物質を法律に基づき厚生労働大臣が「指定薬物」に指定している。</a:t>
          </a:r>
          <a:endParaRPr kumimoji="1" lang="ja-JP" altLang="en-US" dirty="0"/>
        </a:p>
      </dgm:t>
    </dgm:pt>
    <dgm:pt modelId="{BD3ECE0B-350F-4842-92F3-C4D13C8F8837}" type="parTrans" cxnId="{179CF934-36A9-4878-9DD3-8CEA5B3B9FC1}">
      <dgm:prSet/>
      <dgm:spPr/>
      <dgm:t>
        <a:bodyPr/>
        <a:lstStyle/>
        <a:p>
          <a:pPr algn="l"/>
          <a:endParaRPr kumimoji="1" lang="ja-JP" altLang="en-US"/>
        </a:p>
      </dgm:t>
    </dgm:pt>
    <dgm:pt modelId="{10B8155F-A9D6-441E-8044-995F5D2D88B3}" type="sibTrans" cxnId="{179CF934-36A9-4878-9DD3-8CEA5B3B9FC1}">
      <dgm:prSet/>
      <dgm:spPr/>
      <dgm:t>
        <a:bodyPr/>
        <a:lstStyle/>
        <a:p>
          <a:pPr algn="l"/>
          <a:endParaRPr kumimoji="1" lang="ja-JP" altLang="en-US"/>
        </a:p>
      </dgm:t>
    </dgm:pt>
    <dgm:pt modelId="{D689760D-BED1-4ED8-BF8A-05E89AE2C18B}" type="pres">
      <dgm:prSet presAssocID="{20C39DF9-062E-4A73-AC85-533B78EF71FF}" presName="Name0" presStyleCnt="0">
        <dgm:presLayoutVars>
          <dgm:dir/>
          <dgm:animLvl val="lvl"/>
          <dgm:resizeHandles val="exact"/>
        </dgm:presLayoutVars>
      </dgm:prSet>
      <dgm:spPr/>
    </dgm:pt>
    <dgm:pt modelId="{300475AC-7242-4139-A6B3-90FCF1140208}" type="pres">
      <dgm:prSet presAssocID="{20C39DF9-062E-4A73-AC85-533B78EF71FF}" presName="dummy" presStyleCnt="0"/>
      <dgm:spPr/>
    </dgm:pt>
    <dgm:pt modelId="{FC6F02A7-EE60-4674-864B-FD8709F65E56}" type="pres">
      <dgm:prSet presAssocID="{20C39DF9-062E-4A73-AC85-533B78EF71FF}" presName="linH" presStyleCnt="0"/>
      <dgm:spPr/>
    </dgm:pt>
    <dgm:pt modelId="{99915615-2A18-4A2D-9473-68631DF24EBB}" type="pres">
      <dgm:prSet presAssocID="{20C39DF9-062E-4A73-AC85-533B78EF71FF}" presName="padding1" presStyleCnt="0"/>
      <dgm:spPr/>
    </dgm:pt>
    <dgm:pt modelId="{6257A544-6DC5-4113-B8B5-254A61CE9829}" type="pres">
      <dgm:prSet presAssocID="{3DE685C7-5A1D-4DD7-A761-2E9B4D4FA1E6}" presName="linV" presStyleCnt="0"/>
      <dgm:spPr/>
    </dgm:pt>
    <dgm:pt modelId="{11F7896C-CAF7-44F9-BF6E-0AD5B7A36FD0}" type="pres">
      <dgm:prSet presAssocID="{3DE685C7-5A1D-4DD7-A761-2E9B4D4FA1E6}" presName="spVertical1" presStyleCnt="0"/>
      <dgm:spPr/>
    </dgm:pt>
    <dgm:pt modelId="{010C8EE2-8106-4332-A5DE-6208A5C22DBD}" type="pres">
      <dgm:prSet presAssocID="{3DE685C7-5A1D-4DD7-A761-2E9B4D4FA1E6}" presName="parTx" presStyleLbl="revTx" presStyleIdx="0" presStyleCnt="1" custScaleX="169862">
        <dgm:presLayoutVars>
          <dgm:chMax val="0"/>
          <dgm:chPref val="0"/>
          <dgm:bulletEnabled val="1"/>
        </dgm:presLayoutVars>
      </dgm:prSet>
      <dgm:spPr/>
      <dgm:t>
        <a:bodyPr/>
        <a:lstStyle/>
        <a:p>
          <a:endParaRPr kumimoji="1" lang="ja-JP" altLang="en-US"/>
        </a:p>
      </dgm:t>
    </dgm:pt>
    <dgm:pt modelId="{F77F310B-176F-4094-8173-D86276E4393B}" type="pres">
      <dgm:prSet presAssocID="{3DE685C7-5A1D-4DD7-A761-2E9B4D4FA1E6}" presName="spVertical2" presStyleCnt="0"/>
      <dgm:spPr/>
    </dgm:pt>
    <dgm:pt modelId="{BB764BEA-5DF2-4368-A487-3EECC97CE34C}" type="pres">
      <dgm:prSet presAssocID="{3DE685C7-5A1D-4DD7-A761-2E9B4D4FA1E6}" presName="spVertical3" presStyleCnt="0"/>
      <dgm:spPr/>
    </dgm:pt>
    <dgm:pt modelId="{869F2809-706A-41BF-9BF1-05E61CDFF229}" type="pres">
      <dgm:prSet presAssocID="{20C39DF9-062E-4A73-AC85-533B78EF71FF}" presName="padding2" presStyleCnt="0"/>
      <dgm:spPr/>
    </dgm:pt>
    <dgm:pt modelId="{730CDCFE-80E9-48D2-9DBD-2F27410408C3}" type="pres">
      <dgm:prSet presAssocID="{20C39DF9-062E-4A73-AC85-533B78EF71FF}" presName="negArrow" presStyleCnt="0"/>
      <dgm:spPr/>
    </dgm:pt>
    <dgm:pt modelId="{668B6E6B-2233-4E1A-A6C0-9A750B8C380B}" type="pres">
      <dgm:prSet presAssocID="{20C39DF9-062E-4A73-AC85-533B78EF71FF}" presName="backgroundArrow" presStyleLbl="node1" presStyleIdx="0" presStyleCnt="1"/>
      <dgm:spPr/>
    </dgm:pt>
  </dgm:ptLst>
  <dgm:cxnLst>
    <dgm:cxn modelId="{179CF934-36A9-4878-9DD3-8CEA5B3B9FC1}" srcId="{20C39DF9-062E-4A73-AC85-533B78EF71FF}" destId="{3DE685C7-5A1D-4DD7-A761-2E9B4D4FA1E6}" srcOrd="0" destOrd="0" parTransId="{BD3ECE0B-350F-4842-92F3-C4D13C8F8837}" sibTransId="{10B8155F-A9D6-441E-8044-995F5D2D88B3}"/>
    <dgm:cxn modelId="{8CFE0EDF-2502-4F00-A1CD-F8B5B8FD1275}" type="presOf" srcId="{3DE685C7-5A1D-4DD7-A761-2E9B4D4FA1E6}" destId="{010C8EE2-8106-4332-A5DE-6208A5C22DBD}" srcOrd="0" destOrd="0" presId="urn:microsoft.com/office/officeart/2005/8/layout/hProcess3"/>
    <dgm:cxn modelId="{6657C259-8836-4EF0-932A-EB9B05CBCE82}" type="presOf" srcId="{20C39DF9-062E-4A73-AC85-533B78EF71FF}" destId="{D689760D-BED1-4ED8-BF8A-05E89AE2C18B}" srcOrd="0" destOrd="0" presId="urn:microsoft.com/office/officeart/2005/8/layout/hProcess3"/>
    <dgm:cxn modelId="{C4A0A035-BF7A-4639-8A79-2EA1D52FDE57}" type="presParOf" srcId="{D689760D-BED1-4ED8-BF8A-05E89AE2C18B}" destId="{300475AC-7242-4139-A6B3-90FCF1140208}" srcOrd="0" destOrd="0" presId="urn:microsoft.com/office/officeart/2005/8/layout/hProcess3"/>
    <dgm:cxn modelId="{CD0B7BDE-4F6E-4A93-B400-DD2FF7A69657}" type="presParOf" srcId="{D689760D-BED1-4ED8-BF8A-05E89AE2C18B}" destId="{FC6F02A7-EE60-4674-864B-FD8709F65E56}" srcOrd="1" destOrd="0" presId="urn:microsoft.com/office/officeart/2005/8/layout/hProcess3"/>
    <dgm:cxn modelId="{51EB9A4F-F4D6-4AC0-B35B-0B59CB505AEC}" type="presParOf" srcId="{FC6F02A7-EE60-4674-864B-FD8709F65E56}" destId="{99915615-2A18-4A2D-9473-68631DF24EBB}" srcOrd="0" destOrd="0" presId="urn:microsoft.com/office/officeart/2005/8/layout/hProcess3"/>
    <dgm:cxn modelId="{7F1C73D2-39BB-4AFC-B722-90F793B47A13}" type="presParOf" srcId="{FC6F02A7-EE60-4674-864B-FD8709F65E56}" destId="{6257A544-6DC5-4113-B8B5-254A61CE9829}" srcOrd="1" destOrd="0" presId="urn:microsoft.com/office/officeart/2005/8/layout/hProcess3"/>
    <dgm:cxn modelId="{C1A44164-98EF-4A47-B92C-8F9FFF3AD2C7}" type="presParOf" srcId="{6257A544-6DC5-4113-B8B5-254A61CE9829}" destId="{11F7896C-CAF7-44F9-BF6E-0AD5B7A36FD0}" srcOrd="0" destOrd="0" presId="urn:microsoft.com/office/officeart/2005/8/layout/hProcess3"/>
    <dgm:cxn modelId="{A35273FF-669E-4DD1-B026-E82506309CCC}" type="presParOf" srcId="{6257A544-6DC5-4113-B8B5-254A61CE9829}" destId="{010C8EE2-8106-4332-A5DE-6208A5C22DBD}" srcOrd="1" destOrd="0" presId="urn:microsoft.com/office/officeart/2005/8/layout/hProcess3"/>
    <dgm:cxn modelId="{3640EC11-E87D-4F96-9D4F-788BFD942D8E}" type="presParOf" srcId="{6257A544-6DC5-4113-B8B5-254A61CE9829}" destId="{F77F310B-176F-4094-8173-D86276E4393B}" srcOrd="2" destOrd="0" presId="urn:microsoft.com/office/officeart/2005/8/layout/hProcess3"/>
    <dgm:cxn modelId="{9B22ABDC-20C3-4444-B9AF-DAF28A0CFF5B}" type="presParOf" srcId="{6257A544-6DC5-4113-B8B5-254A61CE9829}" destId="{BB764BEA-5DF2-4368-A487-3EECC97CE34C}" srcOrd="3" destOrd="0" presId="urn:microsoft.com/office/officeart/2005/8/layout/hProcess3"/>
    <dgm:cxn modelId="{41AFFA50-B544-4F80-967D-E4762C4C38EA}" type="presParOf" srcId="{FC6F02A7-EE60-4674-864B-FD8709F65E56}" destId="{869F2809-706A-41BF-9BF1-05E61CDFF229}" srcOrd="2" destOrd="0" presId="urn:microsoft.com/office/officeart/2005/8/layout/hProcess3"/>
    <dgm:cxn modelId="{4474A6B4-3700-46A9-9EE9-705F788F7CD3}" type="presParOf" srcId="{FC6F02A7-EE60-4674-864B-FD8709F65E56}" destId="{730CDCFE-80E9-48D2-9DBD-2F27410408C3}" srcOrd="3" destOrd="0" presId="urn:microsoft.com/office/officeart/2005/8/layout/hProcess3"/>
    <dgm:cxn modelId="{5D2B26E2-743A-4248-9BA0-F07A2566E754}" type="presParOf" srcId="{FC6F02A7-EE60-4674-864B-FD8709F65E56}" destId="{668B6E6B-2233-4E1A-A6C0-9A750B8C380B}" srcOrd="4"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E9B1B43-67DF-46E5-8D36-DCB22F35D4AE}" type="doc">
      <dgm:prSet loTypeId="urn:microsoft.com/office/officeart/2005/8/layout/venn2" loCatId="relationship" qsTypeId="urn:microsoft.com/office/officeart/2005/8/quickstyle/3d1" qsCatId="3D" csTypeId="urn:microsoft.com/office/officeart/2005/8/colors/colorful1" csCatId="colorful" phldr="1"/>
      <dgm:spPr/>
      <dgm:t>
        <a:bodyPr/>
        <a:lstStyle/>
        <a:p>
          <a:endParaRPr kumimoji="1" lang="ja-JP" altLang="en-US"/>
        </a:p>
      </dgm:t>
    </dgm:pt>
    <dgm:pt modelId="{6ECD0F88-2EA7-4AEE-84B8-DBEFE9467A40}">
      <dgm:prSet phldrT="[テキスト]" custT="1"/>
      <dgm:spPr/>
      <dgm:t>
        <a:bodyPr/>
        <a:lstStyle/>
        <a:p>
          <a:r>
            <a:rPr kumimoji="1" lang="ja-JP" altLang="en-US" sz="4000" dirty="0" smtClean="0">
              <a:latin typeface="ＭＳ ゴシック" panose="020B0609070205080204" pitchFamily="49" charset="-128"/>
              <a:ea typeface="ＭＳ ゴシック" panose="020B0609070205080204" pitchFamily="49" charset="-128"/>
            </a:rPr>
            <a:t>多くの</a:t>
          </a:r>
          <a:endParaRPr kumimoji="1" lang="en-US" altLang="ja-JP" sz="4000" dirty="0" smtClean="0">
            <a:latin typeface="ＭＳ ゴシック" panose="020B0609070205080204" pitchFamily="49" charset="-128"/>
            <a:ea typeface="ＭＳ ゴシック" panose="020B0609070205080204" pitchFamily="49" charset="-128"/>
          </a:endParaRPr>
        </a:p>
        <a:p>
          <a:r>
            <a:rPr kumimoji="1" lang="ja-JP" altLang="en-US" sz="4000" dirty="0" smtClean="0">
              <a:latin typeface="ＭＳ ゴシック" panose="020B0609070205080204" pitchFamily="49" charset="-128"/>
              <a:ea typeface="ＭＳ ゴシック" panose="020B0609070205080204" pitchFamily="49" charset="-128"/>
            </a:rPr>
            <a:t>人生を</a:t>
          </a:r>
          <a:endParaRPr kumimoji="1" lang="en-US" altLang="ja-JP" sz="4000" dirty="0" smtClean="0">
            <a:latin typeface="ＭＳ ゴシック" panose="020B0609070205080204" pitchFamily="49" charset="-128"/>
            <a:ea typeface="ＭＳ ゴシック" panose="020B0609070205080204" pitchFamily="49" charset="-128"/>
          </a:endParaRPr>
        </a:p>
        <a:p>
          <a:r>
            <a:rPr kumimoji="1" lang="ja-JP" altLang="en-US" sz="4000" dirty="0" smtClean="0">
              <a:latin typeface="ＭＳ ゴシック" panose="020B0609070205080204" pitchFamily="49" charset="-128"/>
              <a:ea typeface="ＭＳ ゴシック" panose="020B0609070205080204" pitchFamily="49" charset="-128"/>
            </a:rPr>
            <a:t>台無しに</a:t>
          </a:r>
          <a:endParaRPr kumimoji="1" lang="ja-JP" altLang="en-US" sz="4000" dirty="0">
            <a:latin typeface="ＭＳ ゴシック" panose="020B0609070205080204" pitchFamily="49" charset="-128"/>
            <a:ea typeface="ＭＳ ゴシック" panose="020B0609070205080204" pitchFamily="49" charset="-128"/>
          </a:endParaRPr>
        </a:p>
      </dgm:t>
    </dgm:pt>
    <dgm:pt modelId="{E29B66BF-6D9A-43E5-BBBA-F7B20136020F}" type="parTrans" cxnId="{60DB6613-E8F1-4EEB-BF7A-2EC529E3DA30}">
      <dgm:prSet/>
      <dgm:spPr/>
      <dgm:t>
        <a:bodyPr/>
        <a:lstStyle/>
        <a:p>
          <a:endParaRPr kumimoji="1" lang="ja-JP" altLang="en-US"/>
        </a:p>
      </dgm:t>
    </dgm:pt>
    <dgm:pt modelId="{B4B4D052-802D-4F55-A08C-B861831C4B51}" type="sibTrans" cxnId="{60DB6613-E8F1-4EEB-BF7A-2EC529E3DA30}">
      <dgm:prSet/>
      <dgm:spPr/>
      <dgm:t>
        <a:bodyPr/>
        <a:lstStyle/>
        <a:p>
          <a:endParaRPr kumimoji="1" lang="ja-JP" altLang="en-US"/>
        </a:p>
      </dgm:t>
    </dgm:pt>
    <dgm:pt modelId="{F3C1F336-476A-4E34-8503-670CB01E791F}" type="pres">
      <dgm:prSet presAssocID="{FE9B1B43-67DF-46E5-8D36-DCB22F35D4AE}" presName="Name0" presStyleCnt="0">
        <dgm:presLayoutVars>
          <dgm:chMax val="7"/>
          <dgm:resizeHandles val="exact"/>
        </dgm:presLayoutVars>
      </dgm:prSet>
      <dgm:spPr/>
      <dgm:t>
        <a:bodyPr/>
        <a:lstStyle/>
        <a:p>
          <a:endParaRPr kumimoji="1" lang="ja-JP" altLang="en-US"/>
        </a:p>
      </dgm:t>
    </dgm:pt>
    <dgm:pt modelId="{B63E5792-1DF6-4F6C-92C0-E3063CCC5FF7}" type="pres">
      <dgm:prSet presAssocID="{FE9B1B43-67DF-46E5-8D36-DCB22F35D4AE}" presName="comp1" presStyleCnt="0"/>
      <dgm:spPr/>
      <dgm:t>
        <a:bodyPr/>
        <a:lstStyle/>
        <a:p>
          <a:endParaRPr kumimoji="1" lang="ja-JP" altLang="en-US"/>
        </a:p>
      </dgm:t>
    </dgm:pt>
    <dgm:pt modelId="{5B2855C8-56C6-40EA-9024-2951ACD88067}" type="pres">
      <dgm:prSet presAssocID="{FE9B1B43-67DF-46E5-8D36-DCB22F35D4AE}" presName="circle1" presStyleLbl="node1" presStyleIdx="0" presStyleCnt="1"/>
      <dgm:spPr/>
      <dgm:t>
        <a:bodyPr/>
        <a:lstStyle/>
        <a:p>
          <a:endParaRPr kumimoji="1" lang="ja-JP" altLang="en-US"/>
        </a:p>
      </dgm:t>
    </dgm:pt>
    <dgm:pt modelId="{4CD40A17-A5A0-4753-81F0-AF56A367FB1B}" type="pres">
      <dgm:prSet presAssocID="{FE9B1B43-67DF-46E5-8D36-DCB22F35D4AE}" presName="c1text" presStyleLbl="node1" presStyleIdx="0" presStyleCnt="1">
        <dgm:presLayoutVars>
          <dgm:bulletEnabled val="1"/>
        </dgm:presLayoutVars>
      </dgm:prSet>
      <dgm:spPr/>
      <dgm:t>
        <a:bodyPr/>
        <a:lstStyle/>
        <a:p>
          <a:endParaRPr kumimoji="1" lang="ja-JP" altLang="en-US"/>
        </a:p>
      </dgm:t>
    </dgm:pt>
  </dgm:ptLst>
  <dgm:cxnLst>
    <dgm:cxn modelId="{60DB6613-E8F1-4EEB-BF7A-2EC529E3DA30}" srcId="{FE9B1B43-67DF-46E5-8D36-DCB22F35D4AE}" destId="{6ECD0F88-2EA7-4AEE-84B8-DBEFE9467A40}" srcOrd="0" destOrd="0" parTransId="{E29B66BF-6D9A-43E5-BBBA-F7B20136020F}" sibTransId="{B4B4D052-802D-4F55-A08C-B861831C4B51}"/>
    <dgm:cxn modelId="{D52D1B9F-A336-4352-9118-B93A774A43E5}" type="presOf" srcId="{FE9B1B43-67DF-46E5-8D36-DCB22F35D4AE}" destId="{F3C1F336-476A-4E34-8503-670CB01E791F}" srcOrd="0" destOrd="0" presId="urn:microsoft.com/office/officeart/2005/8/layout/venn2"/>
    <dgm:cxn modelId="{587F0B34-B29B-48FB-B425-485DA40AE06D}" type="presOf" srcId="{6ECD0F88-2EA7-4AEE-84B8-DBEFE9467A40}" destId="{4CD40A17-A5A0-4753-81F0-AF56A367FB1B}" srcOrd="1" destOrd="0" presId="urn:microsoft.com/office/officeart/2005/8/layout/venn2"/>
    <dgm:cxn modelId="{9B3169DE-D76E-46A2-9E6C-20CEAAE571B9}" type="presOf" srcId="{6ECD0F88-2EA7-4AEE-84B8-DBEFE9467A40}" destId="{5B2855C8-56C6-40EA-9024-2951ACD88067}" srcOrd="0" destOrd="0" presId="urn:microsoft.com/office/officeart/2005/8/layout/venn2"/>
    <dgm:cxn modelId="{1ACC95EA-F794-47EA-AF06-7A600C53FBBA}" type="presParOf" srcId="{F3C1F336-476A-4E34-8503-670CB01E791F}" destId="{B63E5792-1DF6-4F6C-92C0-E3063CCC5FF7}" srcOrd="0" destOrd="0" presId="urn:microsoft.com/office/officeart/2005/8/layout/venn2"/>
    <dgm:cxn modelId="{40BE1F5C-EB4F-4920-A072-77FA9DCC9C83}" type="presParOf" srcId="{B63E5792-1DF6-4F6C-92C0-E3063CCC5FF7}" destId="{5B2855C8-56C6-40EA-9024-2951ACD88067}" srcOrd="0" destOrd="0" presId="urn:microsoft.com/office/officeart/2005/8/layout/venn2"/>
    <dgm:cxn modelId="{F578C977-FC17-40F0-B98B-FA997D2B04B3}" type="presParOf" srcId="{B63E5792-1DF6-4F6C-92C0-E3063CCC5FF7}" destId="{4CD40A17-A5A0-4753-81F0-AF56A367FB1B}"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011ADAB-7F44-4D88-AD9B-623BABB4AC1E}" type="doc">
      <dgm:prSet loTypeId="urn:microsoft.com/office/officeart/2005/8/layout/arrow2" loCatId="process" qsTypeId="urn:microsoft.com/office/officeart/2005/8/quickstyle/3d3" qsCatId="3D" csTypeId="urn:microsoft.com/office/officeart/2005/8/colors/colorful1" csCatId="colorful" phldr="1"/>
      <dgm:spPr/>
    </dgm:pt>
    <dgm:pt modelId="{3F779962-A207-4E45-BA4B-D5DCA88A207B}">
      <dgm:prSet phldrT="[テキスト]"/>
      <dgm:spPr/>
      <dgm:t>
        <a:bodyPr/>
        <a:lstStyle/>
        <a:p>
          <a:r>
            <a:rPr kumimoji="1" lang="ja-JP" altLang="en-US" dirty="0" smtClean="0"/>
            <a:t>自らの健康</a:t>
          </a:r>
          <a:endParaRPr kumimoji="1" lang="ja-JP" altLang="en-US" dirty="0"/>
        </a:p>
      </dgm:t>
    </dgm:pt>
    <dgm:pt modelId="{68E45976-B916-48D6-9182-27A78E22B515}" type="parTrans" cxnId="{A9EB2AC6-F5E9-4AE3-BAE6-02805E41ACAB}">
      <dgm:prSet/>
      <dgm:spPr/>
      <dgm:t>
        <a:bodyPr/>
        <a:lstStyle/>
        <a:p>
          <a:endParaRPr kumimoji="1" lang="ja-JP" altLang="en-US"/>
        </a:p>
      </dgm:t>
    </dgm:pt>
    <dgm:pt modelId="{81473ED7-1EAE-48F9-BC3D-C50B908B91E7}" type="sibTrans" cxnId="{A9EB2AC6-F5E9-4AE3-BAE6-02805E41ACAB}">
      <dgm:prSet/>
      <dgm:spPr/>
      <dgm:t>
        <a:bodyPr/>
        <a:lstStyle/>
        <a:p>
          <a:endParaRPr kumimoji="1" lang="ja-JP" altLang="en-US"/>
        </a:p>
      </dgm:t>
    </dgm:pt>
    <dgm:pt modelId="{4E0D96D6-68B7-4781-A182-AF7690CB7AE7}">
      <dgm:prSet phldrT="[テキスト]"/>
      <dgm:spPr/>
      <dgm:t>
        <a:bodyPr/>
        <a:lstStyle/>
        <a:p>
          <a:r>
            <a:rPr kumimoji="1" lang="ja-JP" altLang="en-US" dirty="0" smtClean="0"/>
            <a:t>家族</a:t>
          </a:r>
          <a:endParaRPr kumimoji="1" lang="ja-JP" altLang="en-US" dirty="0"/>
        </a:p>
      </dgm:t>
    </dgm:pt>
    <dgm:pt modelId="{A4855816-8938-456F-BA66-73D4D9C36324}" type="parTrans" cxnId="{2EF76C79-6129-429F-8E4C-E3E00D9EB44D}">
      <dgm:prSet/>
      <dgm:spPr/>
      <dgm:t>
        <a:bodyPr/>
        <a:lstStyle/>
        <a:p>
          <a:endParaRPr kumimoji="1" lang="ja-JP" altLang="en-US"/>
        </a:p>
      </dgm:t>
    </dgm:pt>
    <dgm:pt modelId="{58A64ED8-2729-4CED-81B1-A1EE761C8230}" type="sibTrans" cxnId="{2EF76C79-6129-429F-8E4C-E3E00D9EB44D}">
      <dgm:prSet/>
      <dgm:spPr/>
      <dgm:t>
        <a:bodyPr/>
        <a:lstStyle/>
        <a:p>
          <a:endParaRPr kumimoji="1" lang="ja-JP" altLang="en-US"/>
        </a:p>
      </dgm:t>
    </dgm:pt>
    <dgm:pt modelId="{E0FE69ED-A213-44E7-9A01-23AF601D24C0}">
      <dgm:prSet phldrT="[テキスト]"/>
      <dgm:spPr/>
      <dgm:t>
        <a:bodyPr/>
        <a:lstStyle/>
        <a:p>
          <a:r>
            <a:rPr kumimoji="1" lang="ja-JP" altLang="en-US" dirty="0" smtClean="0"/>
            <a:t>友人</a:t>
          </a:r>
          <a:endParaRPr kumimoji="1" lang="ja-JP" altLang="en-US" dirty="0"/>
        </a:p>
      </dgm:t>
    </dgm:pt>
    <dgm:pt modelId="{725EB74D-AD61-468C-82C2-0C06D82BB7B6}" type="parTrans" cxnId="{6F4AA58B-D16B-4FFC-B770-C04C6C814F66}">
      <dgm:prSet/>
      <dgm:spPr/>
      <dgm:t>
        <a:bodyPr/>
        <a:lstStyle/>
        <a:p>
          <a:endParaRPr kumimoji="1" lang="ja-JP" altLang="en-US"/>
        </a:p>
      </dgm:t>
    </dgm:pt>
    <dgm:pt modelId="{05DBF6A1-420E-45C7-8F01-869BC49CB20C}" type="sibTrans" cxnId="{6F4AA58B-D16B-4FFC-B770-C04C6C814F66}">
      <dgm:prSet/>
      <dgm:spPr/>
      <dgm:t>
        <a:bodyPr/>
        <a:lstStyle/>
        <a:p>
          <a:endParaRPr kumimoji="1" lang="ja-JP" altLang="en-US"/>
        </a:p>
      </dgm:t>
    </dgm:pt>
    <dgm:pt modelId="{7523810C-3F37-4C9B-934A-DFB167583B86}">
      <dgm:prSet/>
      <dgm:spPr/>
      <dgm:t>
        <a:bodyPr/>
        <a:lstStyle/>
        <a:p>
          <a:r>
            <a:rPr kumimoji="1" lang="ja-JP" altLang="en-US" dirty="0" smtClean="0"/>
            <a:t>社会</a:t>
          </a:r>
          <a:endParaRPr kumimoji="1" lang="ja-JP" altLang="en-US" dirty="0"/>
        </a:p>
      </dgm:t>
    </dgm:pt>
    <dgm:pt modelId="{B5666CB7-5BF5-4951-B79D-4CC8A1B388EB}" type="parTrans" cxnId="{63A4833D-07E7-4086-9E94-60B2F90B2803}">
      <dgm:prSet/>
      <dgm:spPr/>
      <dgm:t>
        <a:bodyPr/>
        <a:lstStyle/>
        <a:p>
          <a:endParaRPr kumimoji="1" lang="ja-JP" altLang="en-US"/>
        </a:p>
      </dgm:t>
    </dgm:pt>
    <dgm:pt modelId="{4171946A-6C19-4F0A-8C89-5623F48F73BC}" type="sibTrans" cxnId="{63A4833D-07E7-4086-9E94-60B2F90B2803}">
      <dgm:prSet/>
      <dgm:spPr/>
      <dgm:t>
        <a:bodyPr/>
        <a:lstStyle/>
        <a:p>
          <a:endParaRPr kumimoji="1" lang="ja-JP" altLang="en-US"/>
        </a:p>
      </dgm:t>
    </dgm:pt>
    <dgm:pt modelId="{A46E043C-AA72-4C71-A457-1FD8980FAEAC}">
      <dgm:prSet/>
      <dgm:spPr/>
      <dgm:t>
        <a:bodyPr/>
        <a:lstStyle/>
        <a:p>
          <a:r>
            <a:rPr kumimoji="1" lang="ja-JP" altLang="en-US" dirty="0" smtClean="0"/>
            <a:t>社会生活</a:t>
          </a:r>
          <a:endParaRPr kumimoji="1" lang="ja-JP" altLang="en-US" dirty="0"/>
        </a:p>
      </dgm:t>
    </dgm:pt>
    <dgm:pt modelId="{DC3F1D8A-2C80-4C2D-B084-6A398F39DC8A}" type="parTrans" cxnId="{02D2C299-D1D4-4CB1-BA85-86DE13D3375D}">
      <dgm:prSet/>
      <dgm:spPr/>
      <dgm:t>
        <a:bodyPr/>
        <a:lstStyle/>
        <a:p>
          <a:endParaRPr kumimoji="1" lang="ja-JP" altLang="en-US"/>
        </a:p>
      </dgm:t>
    </dgm:pt>
    <dgm:pt modelId="{203380D6-3215-431A-BF70-A6284AC6697B}" type="sibTrans" cxnId="{02D2C299-D1D4-4CB1-BA85-86DE13D3375D}">
      <dgm:prSet/>
      <dgm:spPr/>
      <dgm:t>
        <a:bodyPr/>
        <a:lstStyle/>
        <a:p>
          <a:endParaRPr kumimoji="1" lang="ja-JP" altLang="en-US"/>
        </a:p>
      </dgm:t>
    </dgm:pt>
    <dgm:pt modelId="{E703ECBA-5172-4693-80F5-03DD9198F228}" type="pres">
      <dgm:prSet presAssocID="{2011ADAB-7F44-4D88-AD9B-623BABB4AC1E}" presName="arrowDiagram" presStyleCnt="0">
        <dgm:presLayoutVars>
          <dgm:chMax val="5"/>
          <dgm:dir/>
          <dgm:resizeHandles val="exact"/>
        </dgm:presLayoutVars>
      </dgm:prSet>
      <dgm:spPr/>
    </dgm:pt>
    <dgm:pt modelId="{09D80920-BA72-4471-AED0-D2CB7AC481A5}" type="pres">
      <dgm:prSet presAssocID="{2011ADAB-7F44-4D88-AD9B-623BABB4AC1E}" presName="arrow" presStyleLbl="bgShp" presStyleIdx="0" presStyleCnt="1"/>
      <dgm:spPr/>
    </dgm:pt>
    <dgm:pt modelId="{3D936AB7-B096-4AC9-BAEA-D9061CFF6CE9}" type="pres">
      <dgm:prSet presAssocID="{2011ADAB-7F44-4D88-AD9B-623BABB4AC1E}" presName="arrowDiagram5" presStyleCnt="0"/>
      <dgm:spPr/>
    </dgm:pt>
    <dgm:pt modelId="{D22B760D-B869-4282-B389-1DF0EC8E5DBA}" type="pres">
      <dgm:prSet presAssocID="{3F779962-A207-4E45-BA4B-D5DCA88A207B}" presName="bullet5a" presStyleLbl="node1" presStyleIdx="0" presStyleCnt="5"/>
      <dgm:spPr/>
    </dgm:pt>
    <dgm:pt modelId="{D3565F82-B8A8-488A-9C68-64CC127B9B90}" type="pres">
      <dgm:prSet presAssocID="{3F779962-A207-4E45-BA4B-D5DCA88A207B}" presName="textBox5a" presStyleLbl="revTx" presStyleIdx="0" presStyleCnt="5" custScaleX="91315" custScaleY="67763" custLinFactNeighborX="12514" custLinFactNeighborY="-12758">
        <dgm:presLayoutVars>
          <dgm:bulletEnabled val="1"/>
        </dgm:presLayoutVars>
      </dgm:prSet>
      <dgm:spPr/>
      <dgm:t>
        <a:bodyPr/>
        <a:lstStyle/>
        <a:p>
          <a:endParaRPr kumimoji="1" lang="ja-JP" altLang="en-US"/>
        </a:p>
      </dgm:t>
    </dgm:pt>
    <dgm:pt modelId="{E929C553-673F-4EC9-BE64-1B4333629D1F}" type="pres">
      <dgm:prSet presAssocID="{4E0D96D6-68B7-4781-A182-AF7690CB7AE7}" presName="bullet5b" presStyleLbl="node1" presStyleIdx="1" presStyleCnt="5"/>
      <dgm:spPr/>
    </dgm:pt>
    <dgm:pt modelId="{2C5086CD-6FE2-4579-9670-F8F5D5721E40}" type="pres">
      <dgm:prSet presAssocID="{4E0D96D6-68B7-4781-A182-AF7690CB7AE7}" presName="textBox5b" presStyleLbl="revTx" presStyleIdx="1" presStyleCnt="5" custScaleY="67763">
        <dgm:presLayoutVars>
          <dgm:bulletEnabled val="1"/>
        </dgm:presLayoutVars>
      </dgm:prSet>
      <dgm:spPr/>
      <dgm:t>
        <a:bodyPr/>
        <a:lstStyle/>
        <a:p>
          <a:endParaRPr kumimoji="1" lang="ja-JP" altLang="en-US"/>
        </a:p>
      </dgm:t>
    </dgm:pt>
    <dgm:pt modelId="{080EB8BF-8290-4F15-8E76-6AA594200469}" type="pres">
      <dgm:prSet presAssocID="{E0FE69ED-A213-44E7-9A01-23AF601D24C0}" presName="bullet5c" presStyleLbl="node1" presStyleIdx="2" presStyleCnt="5"/>
      <dgm:spPr/>
    </dgm:pt>
    <dgm:pt modelId="{B251A654-F4AB-4B43-BE09-918B319C2796}" type="pres">
      <dgm:prSet presAssocID="{E0FE69ED-A213-44E7-9A01-23AF601D24C0}" presName="textBox5c" presStyleLbl="revTx" presStyleIdx="2" presStyleCnt="5" custScaleY="18149" custLinFactNeighborX="-14835" custLinFactNeighborY="-23544">
        <dgm:presLayoutVars>
          <dgm:bulletEnabled val="1"/>
        </dgm:presLayoutVars>
      </dgm:prSet>
      <dgm:spPr/>
      <dgm:t>
        <a:bodyPr/>
        <a:lstStyle/>
        <a:p>
          <a:endParaRPr kumimoji="1" lang="ja-JP" altLang="en-US"/>
        </a:p>
      </dgm:t>
    </dgm:pt>
    <dgm:pt modelId="{61A399D1-BDAA-45A2-BC4C-A51B6A58EE88}" type="pres">
      <dgm:prSet presAssocID="{A46E043C-AA72-4C71-A457-1FD8980FAEAC}" presName="bullet5d" presStyleLbl="node1" presStyleIdx="3" presStyleCnt="5"/>
      <dgm:spPr/>
    </dgm:pt>
    <dgm:pt modelId="{F7CFDAF3-148C-4670-8771-7291F295C307}" type="pres">
      <dgm:prSet presAssocID="{A46E043C-AA72-4C71-A457-1FD8980FAEAC}" presName="textBox5d" presStyleLbl="revTx" presStyleIdx="3" presStyleCnt="5" custScaleX="128144" custScaleY="13063" custLinFactNeighborX="-28809" custLinFactNeighborY="-23503">
        <dgm:presLayoutVars>
          <dgm:bulletEnabled val="1"/>
        </dgm:presLayoutVars>
      </dgm:prSet>
      <dgm:spPr/>
      <dgm:t>
        <a:bodyPr/>
        <a:lstStyle/>
        <a:p>
          <a:endParaRPr kumimoji="1" lang="ja-JP" altLang="en-US"/>
        </a:p>
      </dgm:t>
    </dgm:pt>
    <dgm:pt modelId="{616474BD-E8BF-4FD2-95C3-2E04EE682C23}" type="pres">
      <dgm:prSet presAssocID="{7523810C-3F37-4C9B-934A-DFB167583B86}" presName="bullet5e" presStyleLbl="node1" presStyleIdx="4" presStyleCnt="5"/>
      <dgm:spPr/>
    </dgm:pt>
    <dgm:pt modelId="{B0537917-6A7D-44E0-B4C4-B78AD6E09420}" type="pres">
      <dgm:prSet presAssocID="{7523810C-3F37-4C9B-934A-DFB167583B86}" presName="textBox5e" presStyleLbl="revTx" presStyleIdx="4" presStyleCnt="5" custScaleX="91744" custScaleY="15883" custLinFactNeighborX="-39775" custLinFactNeighborY="-22165">
        <dgm:presLayoutVars>
          <dgm:bulletEnabled val="1"/>
        </dgm:presLayoutVars>
      </dgm:prSet>
      <dgm:spPr/>
      <dgm:t>
        <a:bodyPr/>
        <a:lstStyle/>
        <a:p>
          <a:endParaRPr kumimoji="1" lang="ja-JP" altLang="en-US"/>
        </a:p>
      </dgm:t>
    </dgm:pt>
  </dgm:ptLst>
  <dgm:cxnLst>
    <dgm:cxn modelId="{A9EB2AC6-F5E9-4AE3-BAE6-02805E41ACAB}" srcId="{2011ADAB-7F44-4D88-AD9B-623BABB4AC1E}" destId="{3F779962-A207-4E45-BA4B-D5DCA88A207B}" srcOrd="0" destOrd="0" parTransId="{68E45976-B916-48D6-9182-27A78E22B515}" sibTransId="{81473ED7-1EAE-48F9-BC3D-C50B908B91E7}"/>
    <dgm:cxn modelId="{63A4833D-07E7-4086-9E94-60B2F90B2803}" srcId="{2011ADAB-7F44-4D88-AD9B-623BABB4AC1E}" destId="{7523810C-3F37-4C9B-934A-DFB167583B86}" srcOrd="4" destOrd="0" parTransId="{B5666CB7-5BF5-4951-B79D-4CC8A1B388EB}" sibTransId="{4171946A-6C19-4F0A-8C89-5623F48F73BC}"/>
    <dgm:cxn modelId="{2EF76C79-6129-429F-8E4C-E3E00D9EB44D}" srcId="{2011ADAB-7F44-4D88-AD9B-623BABB4AC1E}" destId="{4E0D96D6-68B7-4781-A182-AF7690CB7AE7}" srcOrd="1" destOrd="0" parTransId="{A4855816-8938-456F-BA66-73D4D9C36324}" sibTransId="{58A64ED8-2729-4CED-81B1-A1EE761C8230}"/>
    <dgm:cxn modelId="{103AFB4C-3C10-4D94-91AF-C7C1CDE8582B}" type="presOf" srcId="{E0FE69ED-A213-44E7-9A01-23AF601D24C0}" destId="{B251A654-F4AB-4B43-BE09-918B319C2796}" srcOrd="0" destOrd="0" presId="urn:microsoft.com/office/officeart/2005/8/layout/arrow2"/>
    <dgm:cxn modelId="{58A6C826-FF9D-4FCF-89CF-701276F4D4AE}" type="presOf" srcId="{2011ADAB-7F44-4D88-AD9B-623BABB4AC1E}" destId="{E703ECBA-5172-4693-80F5-03DD9198F228}" srcOrd="0" destOrd="0" presId="urn:microsoft.com/office/officeart/2005/8/layout/arrow2"/>
    <dgm:cxn modelId="{02D2C299-D1D4-4CB1-BA85-86DE13D3375D}" srcId="{2011ADAB-7F44-4D88-AD9B-623BABB4AC1E}" destId="{A46E043C-AA72-4C71-A457-1FD8980FAEAC}" srcOrd="3" destOrd="0" parTransId="{DC3F1D8A-2C80-4C2D-B084-6A398F39DC8A}" sibTransId="{203380D6-3215-431A-BF70-A6284AC6697B}"/>
    <dgm:cxn modelId="{4F40F753-A5D9-44B8-AC11-00F6ECE780B3}" type="presOf" srcId="{3F779962-A207-4E45-BA4B-D5DCA88A207B}" destId="{D3565F82-B8A8-488A-9C68-64CC127B9B90}" srcOrd="0" destOrd="0" presId="urn:microsoft.com/office/officeart/2005/8/layout/arrow2"/>
    <dgm:cxn modelId="{BD999F01-2889-4153-A133-C1A6A080045D}" type="presOf" srcId="{4E0D96D6-68B7-4781-A182-AF7690CB7AE7}" destId="{2C5086CD-6FE2-4579-9670-F8F5D5721E40}" srcOrd="0" destOrd="0" presId="urn:microsoft.com/office/officeart/2005/8/layout/arrow2"/>
    <dgm:cxn modelId="{6F4AA58B-D16B-4FFC-B770-C04C6C814F66}" srcId="{2011ADAB-7F44-4D88-AD9B-623BABB4AC1E}" destId="{E0FE69ED-A213-44E7-9A01-23AF601D24C0}" srcOrd="2" destOrd="0" parTransId="{725EB74D-AD61-468C-82C2-0C06D82BB7B6}" sibTransId="{05DBF6A1-420E-45C7-8F01-869BC49CB20C}"/>
    <dgm:cxn modelId="{77B699B1-8B31-4458-8F9E-923D49BB3B57}" type="presOf" srcId="{A46E043C-AA72-4C71-A457-1FD8980FAEAC}" destId="{F7CFDAF3-148C-4670-8771-7291F295C307}" srcOrd="0" destOrd="0" presId="urn:microsoft.com/office/officeart/2005/8/layout/arrow2"/>
    <dgm:cxn modelId="{33E34C26-E57B-478F-A554-1660259C9881}" type="presOf" srcId="{7523810C-3F37-4C9B-934A-DFB167583B86}" destId="{B0537917-6A7D-44E0-B4C4-B78AD6E09420}" srcOrd="0" destOrd="0" presId="urn:microsoft.com/office/officeart/2005/8/layout/arrow2"/>
    <dgm:cxn modelId="{3290B7CB-6E53-4CB9-A1CD-0B161D2D3287}" type="presParOf" srcId="{E703ECBA-5172-4693-80F5-03DD9198F228}" destId="{09D80920-BA72-4471-AED0-D2CB7AC481A5}" srcOrd="0" destOrd="0" presId="urn:microsoft.com/office/officeart/2005/8/layout/arrow2"/>
    <dgm:cxn modelId="{4056E923-5AFF-4681-A6C9-874381E5A6D1}" type="presParOf" srcId="{E703ECBA-5172-4693-80F5-03DD9198F228}" destId="{3D936AB7-B096-4AC9-BAEA-D9061CFF6CE9}" srcOrd="1" destOrd="0" presId="urn:microsoft.com/office/officeart/2005/8/layout/arrow2"/>
    <dgm:cxn modelId="{33534BC5-B39F-4274-8121-975AB908F38C}" type="presParOf" srcId="{3D936AB7-B096-4AC9-BAEA-D9061CFF6CE9}" destId="{D22B760D-B869-4282-B389-1DF0EC8E5DBA}" srcOrd="0" destOrd="0" presId="urn:microsoft.com/office/officeart/2005/8/layout/arrow2"/>
    <dgm:cxn modelId="{DDE6654A-FEA9-4CC7-900D-43C672256C9C}" type="presParOf" srcId="{3D936AB7-B096-4AC9-BAEA-D9061CFF6CE9}" destId="{D3565F82-B8A8-488A-9C68-64CC127B9B90}" srcOrd="1" destOrd="0" presId="urn:microsoft.com/office/officeart/2005/8/layout/arrow2"/>
    <dgm:cxn modelId="{94D17236-C44D-42E5-80AA-0D9A2007DB2E}" type="presParOf" srcId="{3D936AB7-B096-4AC9-BAEA-D9061CFF6CE9}" destId="{E929C553-673F-4EC9-BE64-1B4333629D1F}" srcOrd="2" destOrd="0" presId="urn:microsoft.com/office/officeart/2005/8/layout/arrow2"/>
    <dgm:cxn modelId="{C39581DA-25D1-4AF4-81D4-B70665050EC7}" type="presParOf" srcId="{3D936AB7-B096-4AC9-BAEA-D9061CFF6CE9}" destId="{2C5086CD-6FE2-4579-9670-F8F5D5721E40}" srcOrd="3" destOrd="0" presId="urn:microsoft.com/office/officeart/2005/8/layout/arrow2"/>
    <dgm:cxn modelId="{6E75980A-570A-4F6F-BF4D-F1FBD3BAE667}" type="presParOf" srcId="{3D936AB7-B096-4AC9-BAEA-D9061CFF6CE9}" destId="{080EB8BF-8290-4F15-8E76-6AA594200469}" srcOrd="4" destOrd="0" presId="urn:microsoft.com/office/officeart/2005/8/layout/arrow2"/>
    <dgm:cxn modelId="{BE882C53-9DA5-4776-B5FF-65B8063F655C}" type="presParOf" srcId="{3D936AB7-B096-4AC9-BAEA-D9061CFF6CE9}" destId="{B251A654-F4AB-4B43-BE09-918B319C2796}" srcOrd="5" destOrd="0" presId="urn:microsoft.com/office/officeart/2005/8/layout/arrow2"/>
    <dgm:cxn modelId="{608DD5B3-77F1-4357-8F9D-0685C1712FAD}" type="presParOf" srcId="{3D936AB7-B096-4AC9-BAEA-D9061CFF6CE9}" destId="{61A399D1-BDAA-45A2-BC4C-A51B6A58EE88}" srcOrd="6" destOrd="0" presId="urn:microsoft.com/office/officeart/2005/8/layout/arrow2"/>
    <dgm:cxn modelId="{FEC34DA2-F09E-4714-A668-26BDA2A6B208}" type="presParOf" srcId="{3D936AB7-B096-4AC9-BAEA-D9061CFF6CE9}" destId="{F7CFDAF3-148C-4670-8771-7291F295C307}" srcOrd="7" destOrd="0" presId="urn:microsoft.com/office/officeart/2005/8/layout/arrow2"/>
    <dgm:cxn modelId="{D5BBCC6D-06BD-4D7F-AC83-F88A2FB5B3CD}" type="presParOf" srcId="{3D936AB7-B096-4AC9-BAEA-D9061CFF6CE9}" destId="{616474BD-E8BF-4FD2-95C3-2E04EE682C23}" srcOrd="8" destOrd="0" presId="urn:microsoft.com/office/officeart/2005/8/layout/arrow2"/>
    <dgm:cxn modelId="{CE19AB15-A1A1-4359-B5A3-17D183D64629}" type="presParOf" srcId="{3D936AB7-B096-4AC9-BAEA-D9061CFF6CE9}" destId="{B0537917-6A7D-44E0-B4C4-B78AD6E09420}"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7E774C7-8E71-44F6-97F7-E43D81D2944D}" type="doc">
      <dgm:prSet loTypeId="urn:microsoft.com/office/officeart/2008/layout/VerticalCurvedList" loCatId="list" qsTypeId="urn:microsoft.com/office/officeart/2005/8/quickstyle/simple4" qsCatId="simple" csTypeId="urn:microsoft.com/office/officeart/2005/8/colors/colorful1" csCatId="colorful" phldr="1"/>
      <dgm:spPr/>
      <dgm:t>
        <a:bodyPr/>
        <a:lstStyle/>
        <a:p>
          <a:endParaRPr kumimoji="1" lang="ja-JP" altLang="en-US"/>
        </a:p>
      </dgm:t>
    </dgm:pt>
    <dgm:pt modelId="{47D6774D-394B-4D2B-B0FD-4C78F34D0982}">
      <dgm:prSet phldrT="[テキスト]"/>
      <dgm:spPr/>
      <dgm:t>
        <a:bodyPr/>
        <a:lstStyle/>
        <a:p>
          <a:r>
            <a:rPr kumimoji="1" lang="ja-JP" altLang="en-US" dirty="0" smtClean="0"/>
            <a:t>はっきり、きっぱり</a:t>
          </a:r>
          <a:endParaRPr kumimoji="1" lang="ja-JP" altLang="en-US" dirty="0"/>
        </a:p>
      </dgm:t>
    </dgm:pt>
    <dgm:pt modelId="{425D0DDE-CFF8-42F5-99C5-B20B5FDD1CBD}" type="parTrans" cxnId="{F0986F48-6518-4A26-81E1-1B608ACD1475}">
      <dgm:prSet/>
      <dgm:spPr/>
      <dgm:t>
        <a:bodyPr/>
        <a:lstStyle/>
        <a:p>
          <a:endParaRPr kumimoji="1" lang="ja-JP" altLang="en-US"/>
        </a:p>
      </dgm:t>
    </dgm:pt>
    <dgm:pt modelId="{F9F32CEC-B757-451B-A07C-F410B7BEFC26}" type="sibTrans" cxnId="{F0986F48-6518-4A26-81E1-1B608ACD1475}">
      <dgm:prSet/>
      <dgm:spPr/>
      <dgm:t>
        <a:bodyPr/>
        <a:lstStyle/>
        <a:p>
          <a:endParaRPr kumimoji="1" lang="ja-JP" altLang="en-US"/>
        </a:p>
      </dgm:t>
    </dgm:pt>
    <dgm:pt modelId="{2BE94349-565C-4B05-B5FF-9CE74D2686F9}">
      <dgm:prSet phldrT="[テキスト]"/>
      <dgm:spPr/>
      <dgm:t>
        <a:bodyPr/>
        <a:lstStyle/>
        <a:p>
          <a:r>
            <a:rPr kumimoji="1" lang="ja-JP" altLang="en-US" dirty="0" smtClean="0"/>
            <a:t>自分を守る</a:t>
          </a:r>
          <a:endParaRPr kumimoji="1" lang="ja-JP" altLang="en-US" dirty="0"/>
        </a:p>
      </dgm:t>
    </dgm:pt>
    <dgm:pt modelId="{AD82EC83-434F-48A6-821F-CF8AB05B9031}" type="parTrans" cxnId="{647A568F-4AC8-477A-8FBC-87067F07664D}">
      <dgm:prSet/>
      <dgm:spPr/>
      <dgm:t>
        <a:bodyPr/>
        <a:lstStyle/>
        <a:p>
          <a:endParaRPr kumimoji="1" lang="ja-JP" altLang="en-US"/>
        </a:p>
      </dgm:t>
    </dgm:pt>
    <dgm:pt modelId="{E77C8837-8BD2-4D10-9671-D5B73AEE636A}" type="sibTrans" cxnId="{647A568F-4AC8-477A-8FBC-87067F07664D}">
      <dgm:prSet/>
      <dgm:spPr/>
      <dgm:t>
        <a:bodyPr/>
        <a:lstStyle/>
        <a:p>
          <a:endParaRPr kumimoji="1" lang="ja-JP" altLang="en-US"/>
        </a:p>
      </dgm:t>
    </dgm:pt>
    <dgm:pt modelId="{661F2E06-1210-4C3A-8030-049A4D26DD81}">
      <dgm:prSet phldrT="[テキスト]"/>
      <dgm:spPr/>
      <dgm:t>
        <a:bodyPr/>
        <a:lstStyle/>
        <a:p>
          <a:r>
            <a:rPr kumimoji="1" lang="ja-JP" altLang="en-US" dirty="0" smtClean="0"/>
            <a:t>早く立ち去る</a:t>
          </a:r>
          <a:endParaRPr kumimoji="1" lang="ja-JP" altLang="en-US" dirty="0"/>
        </a:p>
      </dgm:t>
    </dgm:pt>
    <dgm:pt modelId="{990A232B-51A8-42B4-ADB5-AEC006355913}" type="parTrans" cxnId="{567C8899-C9EB-47B2-9F5A-297D3746643D}">
      <dgm:prSet/>
      <dgm:spPr/>
      <dgm:t>
        <a:bodyPr/>
        <a:lstStyle/>
        <a:p>
          <a:endParaRPr kumimoji="1" lang="ja-JP" altLang="en-US"/>
        </a:p>
      </dgm:t>
    </dgm:pt>
    <dgm:pt modelId="{3EF3FF01-BB24-40ED-B985-F354841A07A7}" type="sibTrans" cxnId="{567C8899-C9EB-47B2-9F5A-297D3746643D}">
      <dgm:prSet/>
      <dgm:spPr/>
      <dgm:t>
        <a:bodyPr/>
        <a:lstStyle/>
        <a:p>
          <a:endParaRPr kumimoji="1" lang="ja-JP" altLang="en-US"/>
        </a:p>
      </dgm:t>
    </dgm:pt>
    <dgm:pt modelId="{13FD5B7A-DF1A-40E7-BE6E-AD6D95299D6F}" type="pres">
      <dgm:prSet presAssocID="{57E774C7-8E71-44F6-97F7-E43D81D2944D}" presName="Name0" presStyleCnt="0">
        <dgm:presLayoutVars>
          <dgm:chMax val="7"/>
          <dgm:chPref val="7"/>
          <dgm:dir/>
        </dgm:presLayoutVars>
      </dgm:prSet>
      <dgm:spPr/>
      <dgm:t>
        <a:bodyPr/>
        <a:lstStyle/>
        <a:p>
          <a:endParaRPr kumimoji="1" lang="ja-JP" altLang="en-US"/>
        </a:p>
      </dgm:t>
    </dgm:pt>
    <dgm:pt modelId="{53575105-F167-4248-8A5A-5E7F6EF6D610}" type="pres">
      <dgm:prSet presAssocID="{57E774C7-8E71-44F6-97F7-E43D81D2944D}" presName="Name1" presStyleCnt="0"/>
      <dgm:spPr/>
    </dgm:pt>
    <dgm:pt modelId="{3FCCA634-69E9-45E3-AD06-5A6A58A32D80}" type="pres">
      <dgm:prSet presAssocID="{57E774C7-8E71-44F6-97F7-E43D81D2944D}" presName="cycle" presStyleCnt="0"/>
      <dgm:spPr/>
    </dgm:pt>
    <dgm:pt modelId="{F9F5CA0A-03EE-4DDA-910D-6E0A8F7EA4BC}" type="pres">
      <dgm:prSet presAssocID="{57E774C7-8E71-44F6-97F7-E43D81D2944D}" presName="srcNode" presStyleLbl="node1" presStyleIdx="0" presStyleCnt="3"/>
      <dgm:spPr/>
    </dgm:pt>
    <dgm:pt modelId="{5C553A67-540A-44E3-802A-2933C24415F7}" type="pres">
      <dgm:prSet presAssocID="{57E774C7-8E71-44F6-97F7-E43D81D2944D}" presName="conn" presStyleLbl="parChTrans1D2" presStyleIdx="0" presStyleCnt="1"/>
      <dgm:spPr/>
      <dgm:t>
        <a:bodyPr/>
        <a:lstStyle/>
        <a:p>
          <a:endParaRPr kumimoji="1" lang="ja-JP" altLang="en-US"/>
        </a:p>
      </dgm:t>
    </dgm:pt>
    <dgm:pt modelId="{87708D54-3149-4F1B-873B-79760D1388D8}" type="pres">
      <dgm:prSet presAssocID="{57E774C7-8E71-44F6-97F7-E43D81D2944D}" presName="extraNode" presStyleLbl="node1" presStyleIdx="0" presStyleCnt="3"/>
      <dgm:spPr/>
    </dgm:pt>
    <dgm:pt modelId="{4FF3D408-CE85-447E-A770-4902362594A8}" type="pres">
      <dgm:prSet presAssocID="{57E774C7-8E71-44F6-97F7-E43D81D2944D}" presName="dstNode" presStyleLbl="node1" presStyleIdx="0" presStyleCnt="3"/>
      <dgm:spPr/>
    </dgm:pt>
    <dgm:pt modelId="{32DD2690-B678-43CC-8CC8-FB01FB8636F7}" type="pres">
      <dgm:prSet presAssocID="{47D6774D-394B-4D2B-B0FD-4C78F34D0982}" presName="text_1" presStyleLbl="node1" presStyleIdx="0" presStyleCnt="3">
        <dgm:presLayoutVars>
          <dgm:bulletEnabled val="1"/>
        </dgm:presLayoutVars>
      </dgm:prSet>
      <dgm:spPr/>
      <dgm:t>
        <a:bodyPr/>
        <a:lstStyle/>
        <a:p>
          <a:endParaRPr kumimoji="1" lang="ja-JP" altLang="en-US"/>
        </a:p>
      </dgm:t>
    </dgm:pt>
    <dgm:pt modelId="{305A7275-A5F5-48A5-9B69-8013DB8A5B02}" type="pres">
      <dgm:prSet presAssocID="{47D6774D-394B-4D2B-B0FD-4C78F34D0982}" presName="accent_1" presStyleCnt="0"/>
      <dgm:spPr/>
    </dgm:pt>
    <dgm:pt modelId="{3A4FD6AD-2EB0-48B8-8634-40238DE30A83}" type="pres">
      <dgm:prSet presAssocID="{47D6774D-394B-4D2B-B0FD-4C78F34D0982}" presName="accentRepeatNode" presStyleLbl="solidFgAcc1" presStyleIdx="0" presStyleCnt="3"/>
      <dgm:spPr/>
    </dgm:pt>
    <dgm:pt modelId="{F3247108-F148-4C57-9DE4-4877A3809424}" type="pres">
      <dgm:prSet presAssocID="{2BE94349-565C-4B05-B5FF-9CE74D2686F9}" presName="text_2" presStyleLbl="node1" presStyleIdx="1" presStyleCnt="3">
        <dgm:presLayoutVars>
          <dgm:bulletEnabled val="1"/>
        </dgm:presLayoutVars>
      </dgm:prSet>
      <dgm:spPr/>
      <dgm:t>
        <a:bodyPr/>
        <a:lstStyle/>
        <a:p>
          <a:endParaRPr kumimoji="1" lang="ja-JP" altLang="en-US"/>
        </a:p>
      </dgm:t>
    </dgm:pt>
    <dgm:pt modelId="{AEFF505D-B8A3-48C0-8CAD-D1FCC35F6D76}" type="pres">
      <dgm:prSet presAssocID="{2BE94349-565C-4B05-B5FF-9CE74D2686F9}" presName="accent_2" presStyleCnt="0"/>
      <dgm:spPr/>
    </dgm:pt>
    <dgm:pt modelId="{52598AA0-2963-416C-95E0-28B0A042BB67}" type="pres">
      <dgm:prSet presAssocID="{2BE94349-565C-4B05-B5FF-9CE74D2686F9}" presName="accentRepeatNode" presStyleLbl="solidFgAcc1" presStyleIdx="1" presStyleCnt="3"/>
      <dgm:spPr/>
    </dgm:pt>
    <dgm:pt modelId="{D29517BC-B98C-48D0-B9DC-0D3D8E4A4AA6}" type="pres">
      <dgm:prSet presAssocID="{661F2E06-1210-4C3A-8030-049A4D26DD81}" presName="text_3" presStyleLbl="node1" presStyleIdx="2" presStyleCnt="3">
        <dgm:presLayoutVars>
          <dgm:bulletEnabled val="1"/>
        </dgm:presLayoutVars>
      </dgm:prSet>
      <dgm:spPr/>
      <dgm:t>
        <a:bodyPr/>
        <a:lstStyle/>
        <a:p>
          <a:endParaRPr kumimoji="1" lang="ja-JP" altLang="en-US"/>
        </a:p>
      </dgm:t>
    </dgm:pt>
    <dgm:pt modelId="{505B63AF-430A-437A-95F8-31616CB5E6E8}" type="pres">
      <dgm:prSet presAssocID="{661F2E06-1210-4C3A-8030-049A4D26DD81}" presName="accent_3" presStyleCnt="0"/>
      <dgm:spPr/>
    </dgm:pt>
    <dgm:pt modelId="{9BF17F90-14A0-4439-A53F-5292E6480026}" type="pres">
      <dgm:prSet presAssocID="{661F2E06-1210-4C3A-8030-049A4D26DD81}" presName="accentRepeatNode" presStyleLbl="solidFgAcc1" presStyleIdx="2" presStyleCnt="3"/>
      <dgm:spPr/>
    </dgm:pt>
  </dgm:ptLst>
  <dgm:cxnLst>
    <dgm:cxn modelId="{F0986F48-6518-4A26-81E1-1B608ACD1475}" srcId="{57E774C7-8E71-44F6-97F7-E43D81D2944D}" destId="{47D6774D-394B-4D2B-B0FD-4C78F34D0982}" srcOrd="0" destOrd="0" parTransId="{425D0DDE-CFF8-42F5-99C5-B20B5FDD1CBD}" sibTransId="{F9F32CEC-B757-451B-A07C-F410B7BEFC26}"/>
    <dgm:cxn modelId="{0F3222CC-BD8C-40ED-BA6E-F6D7FEB19EB1}" type="presOf" srcId="{47D6774D-394B-4D2B-B0FD-4C78F34D0982}" destId="{32DD2690-B678-43CC-8CC8-FB01FB8636F7}" srcOrd="0" destOrd="0" presId="urn:microsoft.com/office/officeart/2008/layout/VerticalCurvedList"/>
    <dgm:cxn modelId="{647A568F-4AC8-477A-8FBC-87067F07664D}" srcId="{57E774C7-8E71-44F6-97F7-E43D81D2944D}" destId="{2BE94349-565C-4B05-B5FF-9CE74D2686F9}" srcOrd="1" destOrd="0" parTransId="{AD82EC83-434F-48A6-821F-CF8AB05B9031}" sibTransId="{E77C8837-8BD2-4D10-9671-D5B73AEE636A}"/>
    <dgm:cxn modelId="{FB7424A1-959E-466C-9265-2CA05F8F085D}" type="presOf" srcId="{661F2E06-1210-4C3A-8030-049A4D26DD81}" destId="{D29517BC-B98C-48D0-B9DC-0D3D8E4A4AA6}" srcOrd="0" destOrd="0" presId="urn:microsoft.com/office/officeart/2008/layout/VerticalCurvedList"/>
    <dgm:cxn modelId="{D6332B12-7750-4945-B950-B95E3FF7CA5F}" type="presOf" srcId="{F9F32CEC-B757-451B-A07C-F410B7BEFC26}" destId="{5C553A67-540A-44E3-802A-2933C24415F7}" srcOrd="0" destOrd="0" presId="urn:microsoft.com/office/officeart/2008/layout/VerticalCurvedList"/>
    <dgm:cxn modelId="{D49776F1-4FD9-484D-9FCF-E0C58370452F}" type="presOf" srcId="{2BE94349-565C-4B05-B5FF-9CE74D2686F9}" destId="{F3247108-F148-4C57-9DE4-4877A3809424}" srcOrd="0" destOrd="0" presId="urn:microsoft.com/office/officeart/2008/layout/VerticalCurvedList"/>
    <dgm:cxn modelId="{567C8899-C9EB-47B2-9F5A-297D3746643D}" srcId="{57E774C7-8E71-44F6-97F7-E43D81D2944D}" destId="{661F2E06-1210-4C3A-8030-049A4D26DD81}" srcOrd="2" destOrd="0" parTransId="{990A232B-51A8-42B4-ADB5-AEC006355913}" sibTransId="{3EF3FF01-BB24-40ED-B985-F354841A07A7}"/>
    <dgm:cxn modelId="{0E1979F6-DC7C-440B-BA40-07EDB5A2D8D4}" type="presOf" srcId="{57E774C7-8E71-44F6-97F7-E43D81D2944D}" destId="{13FD5B7A-DF1A-40E7-BE6E-AD6D95299D6F}" srcOrd="0" destOrd="0" presId="urn:microsoft.com/office/officeart/2008/layout/VerticalCurvedList"/>
    <dgm:cxn modelId="{7D1B86CF-19C5-415F-B507-ECB122BF01F3}" type="presParOf" srcId="{13FD5B7A-DF1A-40E7-BE6E-AD6D95299D6F}" destId="{53575105-F167-4248-8A5A-5E7F6EF6D610}" srcOrd="0" destOrd="0" presId="urn:microsoft.com/office/officeart/2008/layout/VerticalCurvedList"/>
    <dgm:cxn modelId="{53980CDD-2C45-4D84-9D8F-F0B2B0BA0391}" type="presParOf" srcId="{53575105-F167-4248-8A5A-5E7F6EF6D610}" destId="{3FCCA634-69E9-45E3-AD06-5A6A58A32D80}" srcOrd="0" destOrd="0" presId="urn:microsoft.com/office/officeart/2008/layout/VerticalCurvedList"/>
    <dgm:cxn modelId="{8271D558-2A6F-4107-A003-302B05E9AC96}" type="presParOf" srcId="{3FCCA634-69E9-45E3-AD06-5A6A58A32D80}" destId="{F9F5CA0A-03EE-4DDA-910D-6E0A8F7EA4BC}" srcOrd="0" destOrd="0" presId="urn:microsoft.com/office/officeart/2008/layout/VerticalCurvedList"/>
    <dgm:cxn modelId="{874C7CEA-C246-4826-9666-DAC1B2E9BA1C}" type="presParOf" srcId="{3FCCA634-69E9-45E3-AD06-5A6A58A32D80}" destId="{5C553A67-540A-44E3-802A-2933C24415F7}" srcOrd="1" destOrd="0" presId="urn:microsoft.com/office/officeart/2008/layout/VerticalCurvedList"/>
    <dgm:cxn modelId="{47BED88A-E808-4E7D-8438-008F1649C659}" type="presParOf" srcId="{3FCCA634-69E9-45E3-AD06-5A6A58A32D80}" destId="{87708D54-3149-4F1B-873B-79760D1388D8}" srcOrd="2" destOrd="0" presId="urn:microsoft.com/office/officeart/2008/layout/VerticalCurvedList"/>
    <dgm:cxn modelId="{5D8D4E9C-8076-4154-AC53-3F9D7887846C}" type="presParOf" srcId="{3FCCA634-69E9-45E3-AD06-5A6A58A32D80}" destId="{4FF3D408-CE85-447E-A770-4902362594A8}" srcOrd="3" destOrd="0" presId="urn:microsoft.com/office/officeart/2008/layout/VerticalCurvedList"/>
    <dgm:cxn modelId="{3C386A45-97C2-4439-99FE-D4CB550C46B2}" type="presParOf" srcId="{53575105-F167-4248-8A5A-5E7F6EF6D610}" destId="{32DD2690-B678-43CC-8CC8-FB01FB8636F7}" srcOrd="1" destOrd="0" presId="urn:microsoft.com/office/officeart/2008/layout/VerticalCurvedList"/>
    <dgm:cxn modelId="{2A49F8AE-CBE1-4808-A285-15DE43ADFA32}" type="presParOf" srcId="{53575105-F167-4248-8A5A-5E7F6EF6D610}" destId="{305A7275-A5F5-48A5-9B69-8013DB8A5B02}" srcOrd="2" destOrd="0" presId="urn:microsoft.com/office/officeart/2008/layout/VerticalCurvedList"/>
    <dgm:cxn modelId="{FBD3558C-72F7-4470-A711-77DC03E962AD}" type="presParOf" srcId="{305A7275-A5F5-48A5-9B69-8013DB8A5B02}" destId="{3A4FD6AD-2EB0-48B8-8634-40238DE30A83}" srcOrd="0" destOrd="0" presId="urn:microsoft.com/office/officeart/2008/layout/VerticalCurvedList"/>
    <dgm:cxn modelId="{970177B7-B990-41F1-98FD-7EA54FEE7E6F}" type="presParOf" srcId="{53575105-F167-4248-8A5A-5E7F6EF6D610}" destId="{F3247108-F148-4C57-9DE4-4877A3809424}" srcOrd="3" destOrd="0" presId="urn:microsoft.com/office/officeart/2008/layout/VerticalCurvedList"/>
    <dgm:cxn modelId="{28067EBB-41E4-40AE-AD07-2FA6ECF4926E}" type="presParOf" srcId="{53575105-F167-4248-8A5A-5E7F6EF6D610}" destId="{AEFF505D-B8A3-48C0-8CAD-D1FCC35F6D76}" srcOrd="4" destOrd="0" presId="urn:microsoft.com/office/officeart/2008/layout/VerticalCurvedList"/>
    <dgm:cxn modelId="{52E035F0-90F7-4FFA-B1E1-FB156BED320B}" type="presParOf" srcId="{AEFF505D-B8A3-48C0-8CAD-D1FCC35F6D76}" destId="{52598AA0-2963-416C-95E0-28B0A042BB67}" srcOrd="0" destOrd="0" presId="urn:microsoft.com/office/officeart/2008/layout/VerticalCurvedList"/>
    <dgm:cxn modelId="{4A293694-24C9-4D53-AC6B-C6008B03DB45}" type="presParOf" srcId="{53575105-F167-4248-8A5A-5E7F6EF6D610}" destId="{D29517BC-B98C-48D0-B9DC-0D3D8E4A4AA6}" srcOrd="5" destOrd="0" presId="urn:microsoft.com/office/officeart/2008/layout/VerticalCurvedList"/>
    <dgm:cxn modelId="{F17B38FE-86B1-4D86-B091-CCE2AEF6E89E}" type="presParOf" srcId="{53575105-F167-4248-8A5A-5E7F6EF6D610}" destId="{505B63AF-430A-437A-95F8-31616CB5E6E8}" srcOrd="6" destOrd="0" presId="urn:microsoft.com/office/officeart/2008/layout/VerticalCurvedList"/>
    <dgm:cxn modelId="{D604B0D0-83BB-4B72-BF85-258F1A3579C5}" type="presParOf" srcId="{505B63AF-430A-437A-95F8-31616CB5E6E8}" destId="{9BF17F90-14A0-4439-A53F-5292E648002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EB6232D-3B22-4EF8-B194-6CF2774F738D}" type="doc">
      <dgm:prSet loTypeId="urn:microsoft.com/office/officeart/2011/layout/RadialPictureList" loCatId="officeonline" qsTypeId="urn:microsoft.com/office/officeart/2005/8/quickstyle/simple5" qsCatId="simple" csTypeId="urn:microsoft.com/office/officeart/2005/8/colors/colorful5" csCatId="colorful" phldr="1"/>
      <dgm:spPr/>
      <dgm:t>
        <a:bodyPr/>
        <a:lstStyle/>
        <a:p>
          <a:endParaRPr kumimoji="1" lang="ja-JP" altLang="en-US"/>
        </a:p>
      </dgm:t>
    </dgm:pt>
    <dgm:pt modelId="{F0694A75-F32A-42D6-9143-4524529CEA80}">
      <dgm:prSet phldrT="[テキスト]"/>
      <dgm:spPr/>
      <dgm:t>
        <a:bodyPr/>
        <a:lstStyle/>
        <a:p>
          <a:r>
            <a:rPr kumimoji="1" lang="ja-JP" altLang="en-US" dirty="0" smtClean="0"/>
            <a:t>個人の自由だから</a:t>
          </a:r>
          <a:endParaRPr kumimoji="1" lang="ja-JP" altLang="en-US" dirty="0"/>
        </a:p>
      </dgm:t>
    </dgm:pt>
    <dgm:pt modelId="{C2E60E9E-0DEA-41EC-A4FB-16E33F985A72}" type="parTrans" cxnId="{8D6E8376-AE6B-4604-A3EF-E286E5C0A618}">
      <dgm:prSet/>
      <dgm:spPr/>
      <dgm:t>
        <a:bodyPr/>
        <a:lstStyle/>
        <a:p>
          <a:endParaRPr kumimoji="1" lang="ja-JP" altLang="en-US"/>
        </a:p>
      </dgm:t>
    </dgm:pt>
    <dgm:pt modelId="{F8936E86-C740-43AE-A758-B457234F9FE2}" type="sibTrans" cxnId="{8D6E8376-AE6B-4604-A3EF-E286E5C0A618}">
      <dgm:prSet/>
      <dgm:spPr/>
      <dgm:t>
        <a:bodyPr/>
        <a:lstStyle/>
        <a:p>
          <a:endParaRPr kumimoji="1" lang="ja-JP" altLang="en-US"/>
        </a:p>
      </dgm:t>
    </dgm:pt>
    <dgm:pt modelId="{659D7EEA-B6E9-4811-A8DB-4154A39EB08A}">
      <dgm:prSet phldrT="[テキスト]"/>
      <dgm:spPr/>
      <dgm:t>
        <a:bodyPr/>
        <a:lstStyle/>
        <a:p>
          <a:r>
            <a:rPr kumimoji="1" lang="ja-JP" altLang="en-US" dirty="0" smtClean="0"/>
            <a:t>自分の心身をボロボロにしてしまう。</a:t>
          </a:r>
          <a:endParaRPr kumimoji="1" lang="ja-JP" altLang="en-US" dirty="0"/>
        </a:p>
      </dgm:t>
    </dgm:pt>
    <dgm:pt modelId="{F6045CD5-013D-4324-ACB8-93A10A1C2536}" type="parTrans" cxnId="{CFF5DACB-CCAD-4C57-9D95-F2F5B4BD5B92}">
      <dgm:prSet/>
      <dgm:spPr/>
      <dgm:t>
        <a:bodyPr/>
        <a:lstStyle/>
        <a:p>
          <a:endParaRPr kumimoji="1" lang="ja-JP" altLang="en-US"/>
        </a:p>
      </dgm:t>
    </dgm:pt>
    <dgm:pt modelId="{D90E1EBC-AFF8-43C8-ACB9-A9BEF363ACE7}" type="sibTrans" cxnId="{CFF5DACB-CCAD-4C57-9D95-F2F5B4BD5B92}">
      <dgm:prSet/>
      <dgm:spPr/>
      <dgm:t>
        <a:bodyPr/>
        <a:lstStyle/>
        <a:p>
          <a:endParaRPr kumimoji="1" lang="ja-JP" altLang="en-US"/>
        </a:p>
      </dgm:t>
    </dgm:pt>
    <dgm:pt modelId="{F544F18B-5CD7-4A67-8E93-DAFFED570634}">
      <dgm:prSet phldrT="[テキスト]"/>
      <dgm:spPr/>
      <dgm:t>
        <a:bodyPr/>
        <a:lstStyle/>
        <a:p>
          <a:r>
            <a:rPr kumimoji="1" lang="ja-JP" altLang="en-US" dirty="0" smtClean="0"/>
            <a:t>幻覚や妄想で犯罪</a:t>
          </a:r>
        </a:p>
        <a:p>
          <a:r>
            <a:rPr kumimoji="1" lang="ja-JP" altLang="en-US" dirty="0" smtClean="0"/>
            <a:t>や交通事故を犯す。</a:t>
          </a:r>
          <a:endParaRPr kumimoji="1" lang="ja-JP" altLang="en-US" dirty="0"/>
        </a:p>
      </dgm:t>
    </dgm:pt>
    <dgm:pt modelId="{DD361E77-613D-4E3A-A428-35D9B58673B6}" type="parTrans" cxnId="{C606D7D3-6454-4E0B-9872-4F5A5CC412E1}">
      <dgm:prSet/>
      <dgm:spPr/>
      <dgm:t>
        <a:bodyPr/>
        <a:lstStyle/>
        <a:p>
          <a:endParaRPr kumimoji="1" lang="ja-JP" altLang="en-US"/>
        </a:p>
      </dgm:t>
    </dgm:pt>
    <dgm:pt modelId="{EA7241F3-332E-4C1A-80B2-25EBE2157FB9}" type="sibTrans" cxnId="{C606D7D3-6454-4E0B-9872-4F5A5CC412E1}">
      <dgm:prSet/>
      <dgm:spPr/>
      <dgm:t>
        <a:bodyPr/>
        <a:lstStyle/>
        <a:p>
          <a:endParaRPr kumimoji="1" lang="ja-JP" altLang="en-US"/>
        </a:p>
      </dgm:t>
    </dgm:pt>
    <dgm:pt modelId="{7CF23F77-1938-4FD3-9A38-9D4BD773478F}">
      <dgm:prSet phldrT="[テキスト]"/>
      <dgm:spPr/>
      <dgm:t>
        <a:bodyPr/>
        <a:lstStyle/>
        <a:p>
          <a:r>
            <a:rPr kumimoji="1" lang="ja-JP" altLang="en-US" dirty="0" smtClean="0"/>
            <a:t>暴力団の資金源となる。</a:t>
          </a:r>
          <a:endParaRPr kumimoji="1" lang="ja-JP" altLang="en-US" dirty="0"/>
        </a:p>
      </dgm:t>
    </dgm:pt>
    <dgm:pt modelId="{072438EB-D801-44B1-80A1-C69D2C2F167E}" type="parTrans" cxnId="{979E434F-083A-40BE-8C57-66415923F193}">
      <dgm:prSet/>
      <dgm:spPr/>
      <dgm:t>
        <a:bodyPr/>
        <a:lstStyle/>
        <a:p>
          <a:endParaRPr kumimoji="1" lang="ja-JP" altLang="en-US"/>
        </a:p>
      </dgm:t>
    </dgm:pt>
    <dgm:pt modelId="{7F629C35-DCCC-4E17-BC61-0E187B75B17B}" type="sibTrans" cxnId="{979E434F-083A-40BE-8C57-66415923F193}">
      <dgm:prSet/>
      <dgm:spPr/>
      <dgm:t>
        <a:bodyPr/>
        <a:lstStyle/>
        <a:p>
          <a:endParaRPr kumimoji="1" lang="ja-JP" altLang="en-US"/>
        </a:p>
      </dgm:t>
    </dgm:pt>
    <dgm:pt modelId="{8C12D706-CADD-46C2-8889-1593069D25E1}" type="pres">
      <dgm:prSet presAssocID="{BEB6232D-3B22-4EF8-B194-6CF2774F738D}" presName="Name0" presStyleCnt="0">
        <dgm:presLayoutVars>
          <dgm:chMax val="1"/>
          <dgm:chPref val="1"/>
          <dgm:dir/>
          <dgm:resizeHandles/>
        </dgm:presLayoutVars>
      </dgm:prSet>
      <dgm:spPr/>
      <dgm:t>
        <a:bodyPr/>
        <a:lstStyle/>
        <a:p>
          <a:endParaRPr kumimoji="1" lang="ja-JP" altLang="en-US"/>
        </a:p>
      </dgm:t>
    </dgm:pt>
    <dgm:pt modelId="{00DF729E-8F10-4F99-9D78-CE1F4D596D41}" type="pres">
      <dgm:prSet presAssocID="{F0694A75-F32A-42D6-9143-4524529CEA80}" presName="Parent" presStyleLbl="node1" presStyleIdx="0" presStyleCnt="2">
        <dgm:presLayoutVars>
          <dgm:chMax val="4"/>
          <dgm:chPref val="3"/>
        </dgm:presLayoutVars>
      </dgm:prSet>
      <dgm:spPr/>
      <dgm:t>
        <a:bodyPr/>
        <a:lstStyle/>
        <a:p>
          <a:endParaRPr kumimoji="1" lang="ja-JP" altLang="en-US"/>
        </a:p>
      </dgm:t>
    </dgm:pt>
    <dgm:pt modelId="{7B7B838F-40B4-4BE8-AAB1-3A5FBEAE40AA}" type="pres">
      <dgm:prSet presAssocID="{659D7EEA-B6E9-4811-A8DB-4154A39EB08A}" presName="Accent" presStyleLbl="node1" presStyleIdx="1" presStyleCnt="2"/>
      <dgm:spPr/>
    </dgm:pt>
    <dgm:pt modelId="{7ED4FF37-5A97-4E91-A6C8-8F1555757D1A}" type="pres">
      <dgm:prSet presAssocID="{659D7EEA-B6E9-4811-A8DB-4154A39EB08A}" presName="Image1" presStyleLbl="fgImgPlace1" presStyleIdx="0" presStyleCnt="3"/>
      <dgm:spPr/>
    </dgm:pt>
    <dgm:pt modelId="{2A1419CB-D9FC-4EA7-899E-8F60A3464900}" type="pres">
      <dgm:prSet presAssocID="{659D7EEA-B6E9-4811-A8DB-4154A39EB08A}" presName="Child1" presStyleLbl="revTx" presStyleIdx="0" presStyleCnt="3" custScaleX="170868" custLinFactNeighborX="31046">
        <dgm:presLayoutVars>
          <dgm:chMax val="0"/>
          <dgm:chPref val="0"/>
          <dgm:bulletEnabled val="1"/>
        </dgm:presLayoutVars>
      </dgm:prSet>
      <dgm:spPr/>
      <dgm:t>
        <a:bodyPr/>
        <a:lstStyle/>
        <a:p>
          <a:endParaRPr kumimoji="1" lang="ja-JP" altLang="en-US"/>
        </a:p>
      </dgm:t>
    </dgm:pt>
    <dgm:pt modelId="{F78316A6-3439-4BEC-A650-9A5E49CBD10C}" type="pres">
      <dgm:prSet presAssocID="{F544F18B-5CD7-4A67-8E93-DAFFED570634}" presName="Image2" presStyleCnt="0"/>
      <dgm:spPr/>
    </dgm:pt>
    <dgm:pt modelId="{7DFEE3D7-C3C5-4DF7-9AFF-5196F7E712F1}" type="pres">
      <dgm:prSet presAssocID="{F544F18B-5CD7-4A67-8E93-DAFFED570634}" presName="Image" presStyleLbl="fgImgPlace1" presStyleIdx="1" presStyleCnt="3"/>
      <dgm:spPr/>
    </dgm:pt>
    <dgm:pt modelId="{71731C3E-F026-4303-A048-C5420830E96B}" type="pres">
      <dgm:prSet presAssocID="{F544F18B-5CD7-4A67-8E93-DAFFED570634}" presName="Child2" presStyleLbl="revTx" presStyleIdx="1" presStyleCnt="3" custScaleX="163720" custLinFactNeighborX="28113">
        <dgm:presLayoutVars>
          <dgm:chMax val="0"/>
          <dgm:chPref val="0"/>
          <dgm:bulletEnabled val="1"/>
        </dgm:presLayoutVars>
      </dgm:prSet>
      <dgm:spPr/>
      <dgm:t>
        <a:bodyPr/>
        <a:lstStyle/>
        <a:p>
          <a:endParaRPr kumimoji="1" lang="ja-JP" altLang="en-US"/>
        </a:p>
      </dgm:t>
    </dgm:pt>
    <dgm:pt modelId="{27C412B5-DCEC-43BA-9E83-841D53E9807F}" type="pres">
      <dgm:prSet presAssocID="{7CF23F77-1938-4FD3-9A38-9D4BD773478F}" presName="Image3" presStyleCnt="0"/>
      <dgm:spPr/>
    </dgm:pt>
    <dgm:pt modelId="{57F3DFCE-B9D6-4E13-A71E-F02CAD62660E}" type="pres">
      <dgm:prSet presAssocID="{7CF23F77-1938-4FD3-9A38-9D4BD773478F}" presName="Image" presStyleLbl="fgImgPlace1" presStyleIdx="2" presStyleCnt="3"/>
      <dgm:spPr/>
    </dgm:pt>
    <dgm:pt modelId="{399CC9F5-6DC9-41DF-AE14-AD73CE12F565}" type="pres">
      <dgm:prSet presAssocID="{7CF23F77-1938-4FD3-9A38-9D4BD773478F}" presName="Child3" presStyleLbl="revTx" presStyleIdx="2" presStyleCnt="3" custScaleX="201315" custLinFactNeighborX="46624">
        <dgm:presLayoutVars>
          <dgm:chMax val="0"/>
          <dgm:chPref val="0"/>
          <dgm:bulletEnabled val="1"/>
        </dgm:presLayoutVars>
      </dgm:prSet>
      <dgm:spPr/>
      <dgm:t>
        <a:bodyPr/>
        <a:lstStyle/>
        <a:p>
          <a:endParaRPr kumimoji="1" lang="ja-JP" altLang="en-US"/>
        </a:p>
      </dgm:t>
    </dgm:pt>
  </dgm:ptLst>
  <dgm:cxnLst>
    <dgm:cxn modelId="{6F729D11-81B0-4D42-B531-B417AE48C879}" type="presOf" srcId="{F544F18B-5CD7-4A67-8E93-DAFFED570634}" destId="{71731C3E-F026-4303-A048-C5420830E96B}" srcOrd="0" destOrd="0" presId="urn:microsoft.com/office/officeart/2011/layout/RadialPictureList"/>
    <dgm:cxn modelId="{979E434F-083A-40BE-8C57-66415923F193}" srcId="{F0694A75-F32A-42D6-9143-4524529CEA80}" destId="{7CF23F77-1938-4FD3-9A38-9D4BD773478F}" srcOrd="2" destOrd="0" parTransId="{072438EB-D801-44B1-80A1-C69D2C2F167E}" sibTransId="{7F629C35-DCCC-4E17-BC61-0E187B75B17B}"/>
    <dgm:cxn modelId="{3B0A2811-C47F-468A-BEB0-9CDD32E31457}" type="presOf" srcId="{659D7EEA-B6E9-4811-A8DB-4154A39EB08A}" destId="{2A1419CB-D9FC-4EA7-899E-8F60A3464900}" srcOrd="0" destOrd="0" presId="urn:microsoft.com/office/officeart/2011/layout/RadialPictureList"/>
    <dgm:cxn modelId="{C606D7D3-6454-4E0B-9872-4F5A5CC412E1}" srcId="{F0694A75-F32A-42D6-9143-4524529CEA80}" destId="{F544F18B-5CD7-4A67-8E93-DAFFED570634}" srcOrd="1" destOrd="0" parTransId="{DD361E77-613D-4E3A-A428-35D9B58673B6}" sibTransId="{EA7241F3-332E-4C1A-80B2-25EBE2157FB9}"/>
    <dgm:cxn modelId="{8D6E8376-AE6B-4604-A3EF-E286E5C0A618}" srcId="{BEB6232D-3B22-4EF8-B194-6CF2774F738D}" destId="{F0694A75-F32A-42D6-9143-4524529CEA80}" srcOrd="0" destOrd="0" parTransId="{C2E60E9E-0DEA-41EC-A4FB-16E33F985A72}" sibTransId="{F8936E86-C740-43AE-A758-B457234F9FE2}"/>
    <dgm:cxn modelId="{F1EBECF4-8867-4F70-BDA4-349CE06F01C5}" type="presOf" srcId="{7CF23F77-1938-4FD3-9A38-9D4BD773478F}" destId="{399CC9F5-6DC9-41DF-AE14-AD73CE12F565}" srcOrd="0" destOrd="0" presId="urn:microsoft.com/office/officeart/2011/layout/RadialPictureList"/>
    <dgm:cxn modelId="{99647A73-A4DF-470D-A59F-74E597518294}" type="presOf" srcId="{F0694A75-F32A-42D6-9143-4524529CEA80}" destId="{00DF729E-8F10-4F99-9D78-CE1F4D596D41}" srcOrd="0" destOrd="0" presId="urn:microsoft.com/office/officeart/2011/layout/RadialPictureList"/>
    <dgm:cxn modelId="{CFF5DACB-CCAD-4C57-9D95-F2F5B4BD5B92}" srcId="{F0694A75-F32A-42D6-9143-4524529CEA80}" destId="{659D7EEA-B6E9-4811-A8DB-4154A39EB08A}" srcOrd="0" destOrd="0" parTransId="{F6045CD5-013D-4324-ACB8-93A10A1C2536}" sibTransId="{D90E1EBC-AFF8-43C8-ACB9-A9BEF363ACE7}"/>
    <dgm:cxn modelId="{811E19E6-3923-41AA-BDC9-24488345425B}" type="presOf" srcId="{BEB6232D-3B22-4EF8-B194-6CF2774F738D}" destId="{8C12D706-CADD-46C2-8889-1593069D25E1}" srcOrd="0" destOrd="0" presId="urn:microsoft.com/office/officeart/2011/layout/RadialPictureList"/>
    <dgm:cxn modelId="{615DB9DD-FF82-473F-A0AC-A494909845D2}" type="presParOf" srcId="{8C12D706-CADD-46C2-8889-1593069D25E1}" destId="{00DF729E-8F10-4F99-9D78-CE1F4D596D41}" srcOrd="0" destOrd="0" presId="urn:microsoft.com/office/officeart/2011/layout/RadialPictureList"/>
    <dgm:cxn modelId="{0D49DCE5-9069-4CD7-93CE-E29D3214FAC4}" type="presParOf" srcId="{8C12D706-CADD-46C2-8889-1593069D25E1}" destId="{7B7B838F-40B4-4BE8-AAB1-3A5FBEAE40AA}" srcOrd="1" destOrd="0" presId="urn:microsoft.com/office/officeart/2011/layout/RadialPictureList"/>
    <dgm:cxn modelId="{F5A8ED94-EB4A-4BB6-B6A3-B4710D69EA3B}" type="presParOf" srcId="{8C12D706-CADD-46C2-8889-1593069D25E1}" destId="{7ED4FF37-5A97-4E91-A6C8-8F1555757D1A}" srcOrd="2" destOrd="0" presId="urn:microsoft.com/office/officeart/2011/layout/RadialPictureList"/>
    <dgm:cxn modelId="{1CAD458A-33EB-453E-9A80-DBE30A12A315}" type="presParOf" srcId="{8C12D706-CADD-46C2-8889-1593069D25E1}" destId="{2A1419CB-D9FC-4EA7-899E-8F60A3464900}" srcOrd="3" destOrd="0" presId="urn:microsoft.com/office/officeart/2011/layout/RadialPictureList"/>
    <dgm:cxn modelId="{D199682C-A10F-4B8A-A738-1D672C34BB21}" type="presParOf" srcId="{8C12D706-CADD-46C2-8889-1593069D25E1}" destId="{F78316A6-3439-4BEC-A650-9A5E49CBD10C}" srcOrd="4" destOrd="0" presId="urn:microsoft.com/office/officeart/2011/layout/RadialPictureList"/>
    <dgm:cxn modelId="{A5C64025-C5BF-44B0-BD60-247B6FF0BA74}" type="presParOf" srcId="{F78316A6-3439-4BEC-A650-9A5E49CBD10C}" destId="{7DFEE3D7-C3C5-4DF7-9AFF-5196F7E712F1}" srcOrd="0" destOrd="0" presId="urn:microsoft.com/office/officeart/2011/layout/RadialPictureList"/>
    <dgm:cxn modelId="{3FED6E6F-9D8D-4974-8501-094FE39075F5}" type="presParOf" srcId="{8C12D706-CADD-46C2-8889-1593069D25E1}" destId="{71731C3E-F026-4303-A048-C5420830E96B}" srcOrd="5" destOrd="0" presId="urn:microsoft.com/office/officeart/2011/layout/RadialPictureList"/>
    <dgm:cxn modelId="{4C7A5B0F-7CF8-44E0-AAF4-8E1FEA9129F0}" type="presParOf" srcId="{8C12D706-CADD-46C2-8889-1593069D25E1}" destId="{27C412B5-DCEC-43BA-9E83-841D53E9807F}" srcOrd="6" destOrd="0" presId="urn:microsoft.com/office/officeart/2011/layout/RadialPictureList"/>
    <dgm:cxn modelId="{2FF1B429-1D25-493B-B59D-F62655B14C8B}" type="presParOf" srcId="{27C412B5-DCEC-43BA-9E83-841D53E9807F}" destId="{57F3DFCE-B9D6-4E13-A71E-F02CAD62660E}" srcOrd="0" destOrd="0" presId="urn:microsoft.com/office/officeart/2011/layout/RadialPictureList"/>
    <dgm:cxn modelId="{438B167D-9F63-4AE3-B61F-A41F754C5C75}" type="presParOf" srcId="{8C12D706-CADD-46C2-8889-1593069D25E1}" destId="{399CC9F5-6DC9-41DF-AE14-AD73CE12F565}"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C1BD4EC-0EFF-4F9C-A0F0-726E70FE309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kumimoji="1" lang="ja-JP" altLang="en-US"/>
        </a:p>
      </dgm:t>
    </dgm:pt>
    <dgm:pt modelId="{CF43639B-551A-4B51-8D84-5271351D394A}">
      <dgm:prSet phldrT="[テキスト]"/>
      <dgm:spPr/>
      <dgm:t>
        <a:bodyPr/>
        <a:lstStyle/>
        <a:p>
          <a:r>
            <a:rPr kumimoji="1" lang="ja-JP" altLang="en-US" dirty="0" smtClean="0"/>
            <a:t>都道府県立精神保健センター</a:t>
          </a:r>
          <a:endParaRPr kumimoji="1" lang="ja-JP" altLang="en-US" dirty="0"/>
        </a:p>
      </dgm:t>
    </dgm:pt>
    <dgm:pt modelId="{1A229818-AA96-43C2-A3A7-61B38FC998E4}" type="parTrans" cxnId="{47FB9BDB-E8A4-4712-8098-18E6AB98EB4B}">
      <dgm:prSet/>
      <dgm:spPr/>
      <dgm:t>
        <a:bodyPr/>
        <a:lstStyle/>
        <a:p>
          <a:endParaRPr kumimoji="1" lang="ja-JP" altLang="en-US"/>
        </a:p>
      </dgm:t>
    </dgm:pt>
    <dgm:pt modelId="{85AA2DFD-3432-4161-ADF2-766E147B1105}" type="sibTrans" cxnId="{47FB9BDB-E8A4-4712-8098-18E6AB98EB4B}">
      <dgm:prSet/>
      <dgm:spPr/>
      <dgm:t>
        <a:bodyPr/>
        <a:lstStyle/>
        <a:p>
          <a:endParaRPr kumimoji="1" lang="ja-JP" altLang="en-US"/>
        </a:p>
      </dgm:t>
    </dgm:pt>
    <dgm:pt modelId="{B1850D7F-6EB6-4915-AD06-B68A4F0599F3}">
      <dgm:prSet phldrT="[テキスト]"/>
      <dgm:spPr/>
      <dgm:t>
        <a:bodyPr/>
        <a:lstStyle/>
        <a:p>
          <a:r>
            <a:rPr kumimoji="1" lang="ja-JP" altLang="en-US" dirty="0" smtClean="0"/>
            <a:t>こころの健康センター</a:t>
          </a:r>
          <a:endParaRPr kumimoji="1" lang="ja-JP" altLang="en-US" dirty="0"/>
        </a:p>
      </dgm:t>
    </dgm:pt>
    <dgm:pt modelId="{89A6AF14-9D02-4FB0-9538-DE7C61A5A5CE}" type="parTrans" cxnId="{4B1160EC-EB81-4E2A-BF89-57D163EA7BF1}">
      <dgm:prSet/>
      <dgm:spPr/>
      <dgm:t>
        <a:bodyPr/>
        <a:lstStyle/>
        <a:p>
          <a:endParaRPr kumimoji="1" lang="ja-JP" altLang="en-US"/>
        </a:p>
      </dgm:t>
    </dgm:pt>
    <dgm:pt modelId="{8706E8A1-165B-4805-B5C0-5FAE984AF328}" type="sibTrans" cxnId="{4B1160EC-EB81-4E2A-BF89-57D163EA7BF1}">
      <dgm:prSet/>
      <dgm:spPr/>
      <dgm:t>
        <a:bodyPr/>
        <a:lstStyle/>
        <a:p>
          <a:endParaRPr kumimoji="1" lang="ja-JP" altLang="en-US"/>
        </a:p>
      </dgm:t>
    </dgm:pt>
    <dgm:pt modelId="{922CA1D2-F606-431A-A91F-B5C55D60B48C}">
      <dgm:prSet phldrT="[テキスト]"/>
      <dgm:spPr/>
      <dgm:t>
        <a:bodyPr/>
        <a:lstStyle/>
        <a:p>
          <a:r>
            <a:rPr kumimoji="1" lang="ja-JP" altLang="en-US" dirty="0" smtClean="0"/>
            <a:t>都道府県の薬務課</a:t>
          </a:r>
          <a:endParaRPr kumimoji="1" lang="ja-JP" altLang="en-US" dirty="0"/>
        </a:p>
      </dgm:t>
    </dgm:pt>
    <dgm:pt modelId="{9D25D029-949A-40D1-84F6-EF17869206F5}" type="parTrans" cxnId="{6D814A9D-0B3F-4D1A-B3D8-50A99DA4FC91}">
      <dgm:prSet/>
      <dgm:spPr/>
      <dgm:t>
        <a:bodyPr/>
        <a:lstStyle/>
        <a:p>
          <a:endParaRPr kumimoji="1" lang="ja-JP" altLang="en-US"/>
        </a:p>
      </dgm:t>
    </dgm:pt>
    <dgm:pt modelId="{B704896A-AB50-44FA-A035-05863D23AC59}" type="sibTrans" cxnId="{6D814A9D-0B3F-4D1A-B3D8-50A99DA4FC91}">
      <dgm:prSet/>
      <dgm:spPr/>
      <dgm:t>
        <a:bodyPr/>
        <a:lstStyle/>
        <a:p>
          <a:endParaRPr kumimoji="1" lang="ja-JP" altLang="en-US"/>
        </a:p>
      </dgm:t>
    </dgm:pt>
    <dgm:pt modelId="{36DAC176-C7D2-4FBE-9E2D-C5AB4B3A1938}" type="pres">
      <dgm:prSet presAssocID="{4C1BD4EC-0EFF-4F9C-A0F0-726E70FE309D}" presName="linear" presStyleCnt="0">
        <dgm:presLayoutVars>
          <dgm:dir/>
          <dgm:animLvl val="lvl"/>
          <dgm:resizeHandles val="exact"/>
        </dgm:presLayoutVars>
      </dgm:prSet>
      <dgm:spPr/>
      <dgm:t>
        <a:bodyPr/>
        <a:lstStyle/>
        <a:p>
          <a:endParaRPr kumimoji="1" lang="ja-JP" altLang="en-US"/>
        </a:p>
      </dgm:t>
    </dgm:pt>
    <dgm:pt modelId="{E6490EF8-4078-47BF-AA8A-EC812D03AC0E}" type="pres">
      <dgm:prSet presAssocID="{CF43639B-551A-4B51-8D84-5271351D394A}" presName="parentLin" presStyleCnt="0"/>
      <dgm:spPr/>
    </dgm:pt>
    <dgm:pt modelId="{ACC62914-70FB-4D24-BBB3-71F3084B6DA9}" type="pres">
      <dgm:prSet presAssocID="{CF43639B-551A-4B51-8D84-5271351D394A}" presName="parentLeftMargin" presStyleLbl="node1" presStyleIdx="0" presStyleCnt="3"/>
      <dgm:spPr/>
      <dgm:t>
        <a:bodyPr/>
        <a:lstStyle/>
        <a:p>
          <a:endParaRPr kumimoji="1" lang="ja-JP" altLang="en-US"/>
        </a:p>
      </dgm:t>
    </dgm:pt>
    <dgm:pt modelId="{B1E1A815-F169-4B23-AE5E-075B7808B800}" type="pres">
      <dgm:prSet presAssocID="{CF43639B-551A-4B51-8D84-5271351D394A}" presName="parentText" presStyleLbl="node1" presStyleIdx="0" presStyleCnt="3">
        <dgm:presLayoutVars>
          <dgm:chMax val="0"/>
          <dgm:bulletEnabled val="1"/>
        </dgm:presLayoutVars>
      </dgm:prSet>
      <dgm:spPr/>
      <dgm:t>
        <a:bodyPr/>
        <a:lstStyle/>
        <a:p>
          <a:endParaRPr kumimoji="1" lang="ja-JP" altLang="en-US"/>
        </a:p>
      </dgm:t>
    </dgm:pt>
    <dgm:pt modelId="{E01FDCC7-AF9C-4DC9-8CB1-64620904DFA1}" type="pres">
      <dgm:prSet presAssocID="{CF43639B-551A-4B51-8D84-5271351D394A}" presName="negativeSpace" presStyleCnt="0"/>
      <dgm:spPr/>
    </dgm:pt>
    <dgm:pt modelId="{4E7761BA-2F3A-4324-A5D0-FC8284818088}" type="pres">
      <dgm:prSet presAssocID="{CF43639B-551A-4B51-8D84-5271351D394A}" presName="childText" presStyleLbl="conFgAcc1" presStyleIdx="0" presStyleCnt="3">
        <dgm:presLayoutVars>
          <dgm:bulletEnabled val="1"/>
        </dgm:presLayoutVars>
      </dgm:prSet>
      <dgm:spPr/>
    </dgm:pt>
    <dgm:pt modelId="{7ED8435C-B1B1-48A3-859B-A6A51BE1FB38}" type="pres">
      <dgm:prSet presAssocID="{85AA2DFD-3432-4161-ADF2-766E147B1105}" presName="spaceBetweenRectangles" presStyleCnt="0"/>
      <dgm:spPr/>
    </dgm:pt>
    <dgm:pt modelId="{8FA1EF21-73DF-4A9D-94B7-B10D5FA9A803}" type="pres">
      <dgm:prSet presAssocID="{B1850D7F-6EB6-4915-AD06-B68A4F0599F3}" presName="parentLin" presStyleCnt="0"/>
      <dgm:spPr/>
    </dgm:pt>
    <dgm:pt modelId="{0CCAFFEE-3CA9-41AD-8B8E-C5892C7DD192}" type="pres">
      <dgm:prSet presAssocID="{B1850D7F-6EB6-4915-AD06-B68A4F0599F3}" presName="parentLeftMargin" presStyleLbl="node1" presStyleIdx="0" presStyleCnt="3"/>
      <dgm:spPr/>
      <dgm:t>
        <a:bodyPr/>
        <a:lstStyle/>
        <a:p>
          <a:endParaRPr kumimoji="1" lang="ja-JP" altLang="en-US"/>
        </a:p>
      </dgm:t>
    </dgm:pt>
    <dgm:pt modelId="{37958669-DC08-4B7E-A709-A542C35E680C}" type="pres">
      <dgm:prSet presAssocID="{B1850D7F-6EB6-4915-AD06-B68A4F0599F3}" presName="parentText" presStyleLbl="node1" presStyleIdx="1" presStyleCnt="3">
        <dgm:presLayoutVars>
          <dgm:chMax val="0"/>
          <dgm:bulletEnabled val="1"/>
        </dgm:presLayoutVars>
      </dgm:prSet>
      <dgm:spPr/>
      <dgm:t>
        <a:bodyPr/>
        <a:lstStyle/>
        <a:p>
          <a:endParaRPr kumimoji="1" lang="ja-JP" altLang="en-US"/>
        </a:p>
      </dgm:t>
    </dgm:pt>
    <dgm:pt modelId="{B3F71884-7215-4427-9993-4C1D97E14763}" type="pres">
      <dgm:prSet presAssocID="{B1850D7F-6EB6-4915-AD06-B68A4F0599F3}" presName="negativeSpace" presStyleCnt="0"/>
      <dgm:spPr/>
    </dgm:pt>
    <dgm:pt modelId="{C1A1E937-F185-4E00-86AA-1DBD50A6D0C0}" type="pres">
      <dgm:prSet presAssocID="{B1850D7F-6EB6-4915-AD06-B68A4F0599F3}" presName="childText" presStyleLbl="conFgAcc1" presStyleIdx="1" presStyleCnt="3">
        <dgm:presLayoutVars>
          <dgm:bulletEnabled val="1"/>
        </dgm:presLayoutVars>
      </dgm:prSet>
      <dgm:spPr/>
    </dgm:pt>
    <dgm:pt modelId="{09D96C99-D72A-49CB-8C28-3A3469F29C00}" type="pres">
      <dgm:prSet presAssocID="{8706E8A1-165B-4805-B5C0-5FAE984AF328}" presName="spaceBetweenRectangles" presStyleCnt="0"/>
      <dgm:spPr/>
    </dgm:pt>
    <dgm:pt modelId="{A3040E6F-FEC7-4613-876F-BD964CB3B0C4}" type="pres">
      <dgm:prSet presAssocID="{922CA1D2-F606-431A-A91F-B5C55D60B48C}" presName="parentLin" presStyleCnt="0"/>
      <dgm:spPr/>
    </dgm:pt>
    <dgm:pt modelId="{DC30C8D4-EB64-4EBB-AF7F-BBE046D8CCD4}" type="pres">
      <dgm:prSet presAssocID="{922CA1D2-F606-431A-A91F-B5C55D60B48C}" presName="parentLeftMargin" presStyleLbl="node1" presStyleIdx="1" presStyleCnt="3"/>
      <dgm:spPr/>
      <dgm:t>
        <a:bodyPr/>
        <a:lstStyle/>
        <a:p>
          <a:endParaRPr kumimoji="1" lang="ja-JP" altLang="en-US"/>
        </a:p>
      </dgm:t>
    </dgm:pt>
    <dgm:pt modelId="{029C241E-945C-4BF2-8ADF-BE281218552A}" type="pres">
      <dgm:prSet presAssocID="{922CA1D2-F606-431A-A91F-B5C55D60B48C}" presName="parentText" presStyleLbl="node1" presStyleIdx="2" presStyleCnt="3">
        <dgm:presLayoutVars>
          <dgm:chMax val="0"/>
          <dgm:bulletEnabled val="1"/>
        </dgm:presLayoutVars>
      </dgm:prSet>
      <dgm:spPr/>
      <dgm:t>
        <a:bodyPr/>
        <a:lstStyle/>
        <a:p>
          <a:endParaRPr kumimoji="1" lang="ja-JP" altLang="en-US"/>
        </a:p>
      </dgm:t>
    </dgm:pt>
    <dgm:pt modelId="{7D71B7BA-DFE5-45C2-A94E-83D91117B15E}" type="pres">
      <dgm:prSet presAssocID="{922CA1D2-F606-431A-A91F-B5C55D60B48C}" presName="negativeSpace" presStyleCnt="0"/>
      <dgm:spPr/>
    </dgm:pt>
    <dgm:pt modelId="{6386825C-6689-4083-B80B-EE78E1B03D88}" type="pres">
      <dgm:prSet presAssocID="{922CA1D2-F606-431A-A91F-B5C55D60B48C}" presName="childText" presStyleLbl="conFgAcc1" presStyleIdx="2" presStyleCnt="3">
        <dgm:presLayoutVars>
          <dgm:bulletEnabled val="1"/>
        </dgm:presLayoutVars>
      </dgm:prSet>
      <dgm:spPr/>
    </dgm:pt>
  </dgm:ptLst>
  <dgm:cxnLst>
    <dgm:cxn modelId="{47FB9BDB-E8A4-4712-8098-18E6AB98EB4B}" srcId="{4C1BD4EC-0EFF-4F9C-A0F0-726E70FE309D}" destId="{CF43639B-551A-4B51-8D84-5271351D394A}" srcOrd="0" destOrd="0" parTransId="{1A229818-AA96-43C2-A3A7-61B38FC998E4}" sibTransId="{85AA2DFD-3432-4161-ADF2-766E147B1105}"/>
    <dgm:cxn modelId="{912E9A0F-13BB-43D0-9543-55A20F0C8BC0}" type="presOf" srcId="{922CA1D2-F606-431A-A91F-B5C55D60B48C}" destId="{029C241E-945C-4BF2-8ADF-BE281218552A}" srcOrd="1" destOrd="0" presId="urn:microsoft.com/office/officeart/2005/8/layout/list1"/>
    <dgm:cxn modelId="{F3ECF68F-8F18-4B6E-BC04-894CA48A7788}" type="presOf" srcId="{922CA1D2-F606-431A-A91F-B5C55D60B48C}" destId="{DC30C8D4-EB64-4EBB-AF7F-BBE046D8CCD4}" srcOrd="0" destOrd="0" presId="urn:microsoft.com/office/officeart/2005/8/layout/list1"/>
    <dgm:cxn modelId="{4B1160EC-EB81-4E2A-BF89-57D163EA7BF1}" srcId="{4C1BD4EC-0EFF-4F9C-A0F0-726E70FE309D}" destId="{B1850D7F-6EB6-4915-AD06-B68A4F0599F3}" srcOrd="1" destOrd="0" parTransId="{89A6AF14-9D02-4FB0-9538-DE7C61A5A5CE}" sibTransId="{8706E8A1-165B-4805-B5C0-5FAE984AF328}"/>
    <dgm:cxn modelId="{E233572D-6E01-40D6-841E-DEA058F5802C}" type="presOf" srcId="{B1850D7F-6EB6-4915-AD06-B68A4F0599F3}" destId="{37958669-DC08-4B7E-A709-A542C35E680C}" srcOrd="1" destOrd="0" presId="urn:microsoft.com/office/officeart/2005/8/layout/list1"/>
    <dgm:cxn modelId="{1A4D721E-D704-4048-8EC6-CC4DFCBC95C2}" type="presOf" srcId="{4C1BD4EC-0EFF-4F9C-A0F0-726E70FE309D}" destId="{36DAC176-C7D2-4FBE-9E2D-C5AB4B3A1938}" srcOrd="0" destOrd="0" presId="urn:microsoft.com/office/officeart/2005/8/layout/list1"/>
    <dgm:cxn modelId="{981F9D69-108F-4F42-8975-0AA38C7C1D32}" type="presOf" srcId="{CF43639B-551A-4B51-8D84-5271351D394A}" destId="{ACC62914-70FB-4D24-BBB3-71F3084B6DA9}" srcOrd="0" destOrd="0" presId="urn:microsoft.com/office/officeart/2005/8/layout/list1"/>
    <dgm:cxn modelId="{6D814A9D-0B3F-4D1A-B3D8-50A99DA4FC91}" srcId="{4C1BD4EC-0EFF-4F9C-A0F0-726E70FE309D}" destId="{922CA1D2-F606-431A-A91F-B5C55D60B48C}" srcOrd="2" destOrd="0" parTransId="{9D25D029-949A-40D1-84F6-EF17869206F5}" sibTransId="{B704896A-AB50-44FA-A035-05863D23AC59}"/>
    <dgm:cxn modelId="{6F9C0FA4-5187-4A22-94AF-F356AB179413}" type="presOf" srcId="{B1850D7F-6EB6-4915-AD06-B68A4F0599F3}" destId="{0CCAFFEE-3CA9-41AD-8B8E-C5892C7DD192}" srcOrd="0" destOrd="0" presId="urn:microsoft.com/office/officeart/2005/8/layout/list1"/>
    <dgm:cxn modelId="{7E49B6B0-D392-451A-B8C3-42DCFBC387D7}" type="presOf" srcId="{CF43639B-551A-4B51-8D84-5271351D394A}" destId="{B1E1A815-F169-4B23-AE5E-075B7808B800}" srcOrd="1" destOrd="0" presId="urn:microsoft.com/office/officeart/2005/8/layout/list1"/>
    <dgm:cxn modelId="{B6D2AAF2-47CC-444A-B164-93173BC42F27}" type="presParOf" srcId="{36DAC176-C7D2-4FBE-9E2D-C5AB4B3A1938}" destId="{E6490EF8-4078-47BF-AA8A-EC812D03AC0E}" srcOrd="0" destOrd="0" presId="urn:microsoft.com/office/officeart/2005/8/layout/list1"/>
    <dgm:cxn modelId="{8BDA24B9-E83C-49F1-9950-2B8E39F2376C}" type="presParOf" srcId="{E6490EF8-4078-47BF-AA8A-EC812D03AC0E}" destId="{ACC62914-70FB-4D24-BBB3-71F3084B6DA9}" srcOrd="0" destOrd="0" presId="urn:microsoft.com/office/officeart/2005/8/layout/list1"/>
    <dgm:cxn modelId="{EF56C8A5-5AE5-4FF3-8324-B8C7088594A9}" type="presParOf" srcId="{E6490EF8-4078-47BF-AA8A-EC812D03AC0E}" destId="{B1E1A815-F169-4B23-AE5E-075B7808B800}" srcOrd="1" destOrd="0" presId="urn:microsoft.com/office/officeart/2005/8/layout/list1"/>
    <dgm:cxn modelId="{B8339860-8959-4FA5-B21C-97A6C87ADB1D}" type="presParOf" srcId="{36DAC176-C7D2-4FBE-9E2D-C5AB4B3A1938}" destId="{E01FDCC7-AF9C-4DC9-8CB1-64620904DFA1}" srcOrd="1" destOrd="0" presId="urn:microsoft.com/office/officeart/2005/8/layout/list1"/>
    <dgm:cxn modelId="{AC2283EB-1AE9-4786-BD2F-024258A5E7ED}" type="presParOf" srcId="{36DAC176-C7D2-4FBE-9E2D-C5AB4B3A1938}" destId="{4E7761BA-2F3A-4324-A5D0-FC8284818088}" srcOrd="2" destOrd="0" presId="urn:microsoft.com/office/officeart/2005/8/layout/list1"/>
    <dgm:cxn modelId="{723B8BEF-65EE-4B12-86AC-1048FDBE6B03}" type="presParOf" srcId="{36DAC176-C7D2-4FBE-9E2D-C5AB4B3A1938}" destId="{7ED8435C-B1B1-48A3-859B-A6A51BE1FB38}" srcOrd="3" destOrd="0" presId="urn:microsoft.com/office/officeart/2005/8/layout/list1"/>
    <dgm:cxn modelId="{8B543DF8-21FA-4FB3-96F4-C42DE3D30670}" type="presParOf" srcId="{36DAC176-C7D2-4FBE-9E2D-C5AB4B3A1938}" destId="{8FA1EF21-73DF-4A9D-94B7-B10D5FA9A803}" srcOrd="4" destOrd="0" presId="urn:microsoft.com/office/officeart/2005/8/layout/list1"/>
    <dgm:cxn modelId="{CDD35CE6-457E-4EC0-88A0-BF403959862C}" type="presParOf" srcId="{8FA1EF21-73DF-4A9D-94B7-B10D5FA9A803}" destId="{0CCAFFEE-3CA9-41AD-8B8E-C5892C7DD192}" srcOrd="0" destOrd="0" presId="urn:microsoft.com/office/officeart/2005/8/layout/list1"/>
    <dgm:cxn modelId="{88089FAD-9652-41F7-9152-EE0C85277738}" type="presParOf" srcId="{8FA1EF21-73DF-4A9D-94B7-B10D5FA9A803}" destId="{37958669-DC08-4B7E-A709-A542C35E680C}" srcOrd="1" destOrd="0" presId="urn:microsoft.com/office/officeart/2005/8/layout/list1"/>
    <dgm:cxn modelId="{C6A8557F-2E79-4D2D-B50C-739AB330FE27}" type="presParOf" srcId="{36DAC176-C7D2-4FBE-9E2D-C5AB4B3A1938}" destId="{B3F71884-7215-4427-9993-4C1D97E14763}" srcOrd="5" destOrd="0" presId="urn:microsoft.com/office/officeart/2005/8/layout/list1"/>
    <dgm:cxn modelId="{E37A0D52-34A4-40F2-901F-54942E90CA05}" type="presParOf" srcId="{36DAC176-C7D2-4FBE-9E2D-C5AB4B3A1938}" destId="{C1A1E937-F185-4E00-86AA-1DBD50A6D0C0}" srcOrd="6" destOrd="0" presId="urn:microsoft.com/office/officeart/2005/8/layout/list1"/>
    <dgm:cxn modelId="{4C5DF398-A25C-4E0C-9792-8C00AE2B2053}" type="presParOf" srcId="{36DAC176-C7D2-4FBE-9E2D-C5AB4B3A1938}" destId="{09D96C99-D72A-49CB-8C28-3A3469F29C00}" srcOrd="7" destOrd="0" presId="urn:microsoft.com/office/officeart/2005/8/layout/list1"/>
    <dgm:cxn modelId="{92C8B375-3CB1-4D5C-9449-8D30FF5A0239}" type="presParOf" srcId="{36DAC176-C7D2-4FBE-9E2D-C5AB4B3A1938}" destId="{A3040E6F-FEC7-4613-876F-BD964CB3B0C4}" srcOrd="8" destOrd="0" presId="urn:microsoft.com/office/officeart/2005/8/layout/list1"/>
    <dgm:cxn modelId="{8B455B76-18A1-4999-867B-DA34D279407A}" type="presParOf" srcId="{A3040E6F-FEC7-4613-876F-BD964CB3B0C4}" destId="{DC30C8D4-EB64-4EBB-AF7F-BBE046D8CCD4}" srcOrd="0" destOrd="0" presId="urn:microsoft.com/office/officeart/2005/8/layout/list1"/>
    <dgm:cxn modelId="{E01FC301-24BC-424E-B7C2-6B09BCC37439}" type="presParOf" srcId="{A3040E6F-FEC7-4613-876F-BD964CB3B0C4}" destId="{029C241E-945C-4BF2-8ADF-BE281218552A}" srcOrd="1" destOrd="0" presId="urn:microsoft.com/office/officeart/2005/8/layout/list1"/>
    <dgm:cxn modelId="{E33EED3B-D2AA-4EB4-8CD0-809B1AB4007C}" type="presParOf" srcId="{36DAC176-C7D2-4FBE-9E2D-C5AB4B3A1938}" destId="{7D71B7BA-DFE5-45C2-A94E-83D91117B15E}" srcOrd="9" destOrd="0" presId="urn:microsoft.com/office/officeart/2005/8/layout/list1"/>
    <dgm:cxn modelId="{8BD87F3C-2FD0-4B96-B672-E2247DD839F3}" type="presParOf" srcId="{36DAC176-C7D2-4FBE-9E2D-C5AB4B3A1938}" destId="{6386825C-6689-4083-B80B-EE78E1B03D8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2BEAB2E-DF85-4A96-8D9D-83CA8977A7FC}" type="doc">
      <dgm:prSet loTypeId="urn:microsoft.com/office/officeart/2005/8/layout/hProcess9" loCatId="process" qsTypeId="urn:microsoft.com/office/officeart/2005/8/quickstyle/3d3" qsCatId="3D" csTypeId="urn:microsoft.com/office/officeart/2005/8/colors/colorful1" csCatId="colorful" phldr="1"/>
      <dgm:spPr/>
    </dgm:pt>
    <dgm:pt modelId="{41572F40-A25B-4CF8-8CF4-1F50FC513D82}">
      <dgm:prSet phldrT="[テキスト]"/>
      <dgm:spPr/>
      <dgm:t>
        <a:bodyPr/>
        <a:lstStyle/>
        <a:p>
          <a:r>
            <a:rPr kumimoji="1" lang="ja-JP" altLang="en-US" dirty="0" smtClean="0"/>
            <a:t>持たない</a:t>
          </a:r>
          <a:endParaRPr kumimoji="1" lang="ja-JP" altLang="en-US" dirty="0"/>
        </a:p>
      </dgm:t>
    </dgm:pt>
    <dgm:pt modelId="{7CD8C8FC-9533-483B-B509-ED5ECD766700}" type="parTrans" cxnId="{109287A2-387F-4C4E-81BB-82745393A5D6}">
      <dgm:prSet/>
      <dgm:spPr/>
      <dgm:t>
        <a:bodyPr/>
        <a:lstStyle/>
        <a:p>
          <a:endParaRPr kumimoji="1" lang="ja-JP" altLang="en-US"/>
        </a:p>
      </dgm:t>
    </dgm:pt>
    <dgm:pt modelId="{F0AC8EE1-12A4-4F28-84C4-BA4CDC31C79A}" type="sibTrans" cxnId="{109287A2-387F-4C4E-81BB-82745393A5D6}">
      <dgm:prSet/>
      <dgm:spPr/>
      <dgm:t>
        <a:bodyPr/>
        <a:lstStyle/>
        <a:p>
          <a:endParaRPr kumimoji="1" lang="ja-JP" altLang="en-US"/>
        </a:p>
      </dgm:t>
    </dgm:pt>
    <dgm:pt modelId="{3566FC6D-AA5B-42A8-900A-3A4D0193DA3D}">
      <dgm:prSet phldrT="[テキスト]"/>
      <dgm:spPr/>
      <dgm:t>
        <a:bodyPr/>
        <a:lstStyle/>
        <a:p>
          <a:r>
            <a:rPr kumimoji="1" lang="ja-JP" altLang="en-US" dirty="0" smtClean="0"/>
            <a:t>買わない</a:t>
          </a:r>
          <a:endParaRPr kumimoji="1" lang="ja-JP" altLang="en-US" dirty="0"/>
        </a:p>
      </dgm:t>
    </dgm:pt>
    <dgm:pt modelId="{5E9CDA07-8917-4F75-97ED-C0D519944B4E}" type="parTrans" cxnId="{6E82EB7A-C128-43E2-A5BF-586A50D6E2ED}">
      <dgm:prSet/>
      <dgm:spPr/>
      <dgm:t>
        <a:bodyPr/>
        <a:lstStyle/>
        <a:p>
          <a:endParaRPr kumimoji="1" lang="ja-JP" altLang="en-US"/>
        </a:p>
      </dgm:t>
    </dgm:pt>
    <dgm:pt modelId="{E7D4FA8F-2EF2-4FFE-83AF-7061EA17D831}" type="sibTrans" cxnId="{6E82EB7A-C128-43E2-A5BF-586A50D6E2ED}">
      <dgm:prSet/>
      <dgm:spPr/>
      <dgm:t>
        <a:bodyPr/>
        <a:lstStyle/>
        <a:p>
          <a:endParaRPr kumimoji="1" lang="ja-JP" altLang="en-US"/>
        </a:p>
      </dgm:t>
    </dgm:pt>
    <dgm:pt modelId="{9DD418D0-A809-4435-AE27-94F4B69C51CF}">
      <dgm:prSet phldrT="[テキスト]"/>
      <dgm:spPr/>
      <dgm:t>
        <a:bodyPr/>
        <a:lstStyle/>
        <a:p>
          <a:r>
            <a:rPr kumimoji="1" lang="ja-JP" altLang="en-US" dirty="0" smtClean="0"/>
            <a:t>使わない</a:t>
          </a:r>
          <a:endParaRPr kumimoji="1" lang="ja-JP" altLang="en-US" dirty="0"/>
        </a:p>
      </dgm:t>
    </dgm:pt>
    <dgm:pt modelId="{6E5889A0-A514-4B95-9352-B0D065633ABD}" type="parTrans" cxnId="{92FB65D5-C6C1-4A45-9401-A8FD64B06E96}">
      <dgm:prSet/>
      <dgm:spPr/>
      <dgm:t>
        <a:bodyPr/>
        <a:lstStyle/>
        <a:p>
          <a:endParaRPr kumimoji="1" lang="ja-JP" altLang="en-US"/>
        </a:p>
      </dgm:t>
    </dgm:pt>
    <dgm:pt modelId="{97AD2940-DA35-44D1-9D49-3B0B9069BBE1}" type="sibTrans" cxnId="{92FB65D5-C6C1-4A45-9401-A8FD64B06E96}">
      <dgm:prSet/>
      <dgm:spPr/>
      <dgm:t>
        <a:bodyPr/>
        <a:lstStyle/>
        <a:p>
          <a:endParaRPr kumimoji="1" lang="ja-JP" altLang="en-US"/>
        </a:p>
      </dgm:t>
    </dgm:pt>
    <dgm:pt modelId="{4740B18E-49AE-43D7-B367-11A5F56DBFF1}">
      <dgm:prSet/>
      <dgm:spPr/>
      <dgm:t>
        <a:bodyPr/>
        <a:lstStyle/>
        <a:p>
          <a:r>
            <a:rPr kumimoji="1" lang="ja-JP" altLang="en-US" dirty="0" smtClean="0"/>
            <a:t>もらわない</a:t>
          </a:r>
          <a:endParaRPr kumimoji="1" lang="ja-JP" altLang="en-US" dirty="0"/>
        </a:p>
      </dgm:t>
    </dgm:pt>
    <dgm:pt modelId="{CC0BA0F3-629F-4577-8E5D-5DE75F12A080}" type="parTrans" cxnId="{A65462AA-D81E-4E52-86EA-849097F1217D}">
      <dgm:prSet/>
      <dgm:spPr/>
      <dgm:t>
        <a:bodyPr/>
        <a:lstStyle/>
        <a:p>
          <a:endParaRPr kumimoji="1" lang="ja-JP" altLang="en-US"/>
        </a:p>
      </dgm:t>
    </dgm:pt>
    <dgm:pt modelId="{F5855446-4BC5-497F-BFA5-012E5E7A6882}" type="sibTrans" cxnId="{A65462AA-D81E-4E52-86EA-849097F1217D}">
      <dgm:prSet/>
      <dgm:spPr/>
      <dgm:t>
        <a:bodyPr/>
        <a:lstStyle/>
        <a:p>
          <a:endParaRPr kumimoji="1" lang="ja-JP" altLang="en-US"/>
        </a:p>
      </dgm:t>
    </dgm:pt>
    <dgm:pt modelId="{18EE70CF-185E-4033-B072-C3303BD9CFA7}" type="pres">
      <dgm:prSet presAssocID="{D2BEAB2E-DF85-4A96-8D9D-83CA8977A7FC}" presName="CompostProcess" presStyleCnt="0">
        <dgm:presLayoutVars>
          <dgm:dir/>
          <dgm:resizeHandles val="exact"/>
        </dgm:presLayoutVars>
      </dgm:prSet>
      <dgm:spPr/>
    </dgm:pt>
    <dgm:pt modelId="{C33474B5-E470-4F98-84CD-4BED3C489678}" type="pres">
      <dgm:prSet presAssocID="{D2BEAB2E-DF85-4A96-8D9D-83CA8977A7FC}" presName="arrow" presStyleLbl="bgShp" presStyleIdx="0" presStyleCnt="1"/>
      <dgm:spPr/>
    </dgm:pt>
    <dgm:pt modelId="{D755DDBF-D302-4837-BA7F-76C905FAF67C}" type="pres">
      <dgm:prSet presAssocID="{D2BEAB2E-DF85-4A96-8D9D-83CA8977A7FC}" presName="linearProcess" presStyleCnt="0"/>
      <dgm:spPr/>
    </dgm:pt>
    <dgm:pt modelId="{E66F0289-4564-4AA4-BD13-6BFC922CF644}" type="pres">
      <dgm:prSet presAssocID="{41572F40-A25B-4CF8-8CF4-1F50FC513D82}" presName="textNode" presStyleLbl="node1" presStyleIdx="0" presStyleCnt="4">
        <dgm:presLayoutVars>
          <dgm:bulletEnabled val="1"/>
        </dgm:presLayoutVars>
      </dgm:prSet>
      <dgm:spPr/>
      <dgm:t>
        <a:bodyPr/>
        <a:lstStyle/>
        <a:p>
          <a:endParaRPr kumimoji="1" lang="ja-JP" altLang="en-US"/>
        </a:p>
      </dgm:t>
    </dgm:pt>
    <dgm:pt modelId="{78EA755E-471F-4CB5-876A-C6C51E2B6B11}" type="pres">
      <dgm:prSet presAssocID="{F0AC8EE1-12A4-4F28-84C4-BA4CDC31C79A}" presName="sibTrans" presStyleCnt="0"/>
      <dgm:spPr/>
    </dgm:pt>
    <dgm:pt modelId="{621832F4-08EA-4CCB-AE06-49C7FAA282C8}" type="pres">
      <dgm:prSet presAssocID="{4740B18E-49AE-43D7-B367-11A5F56DBFF1}" presName="textNode" presStyleLbl="node1" presStyleIdx="1" presStyleCnt="4">
        <dgm:presLayoutVars>
          <dgm:bulletEnabled val="1"/>
        </dgm:presLayoutVars>
      </dgm:prSet>
      <dgm:spPr/>
      <dgm:t>
        <a:bodyPr/>
        <a:lstStyle/>
        <a:p>
          <a:endParaRPr kumimoji="1" lang="ja-JP" altLang="en-US"/>
        </a:p>
      </dgm:t>
    </dgm:pt>
    <dgm:pt modelId="{10492691-F44A-45E5-AB11-8D0E80FA2E32}" type="pres">
      <dgm:prSet presAssocID="{F5855446-4BC5-497F-BFA5-012E5E7A6882}" presName="sibTrans" presStyleCnt="0"/>
      <dgm:spPr/>
    </dgm:pt>
    <dgm:pt modelId="{23D1E3D2-6BA3-4CF9-8981-4328C8CCAF99}" type="pres">
      <dgm:prSet presAssocID="{3566FC6D-AA5B-42A8-900A-3A4D0193DA3D}" presName="textNode" presStyleLbl="node1" presStyleIdx="2" presStyleCnt="4">
        <dgm:presLayoutVars>
          <dgm:bulletEnabled val="1"/>
        </dgm:presLayoutVars>
      </dgm:prSet>
      <dgm:spPr/>
      <dgm:t>
        <a:bodyPr/>
        <a:lstStyle/>
        <a:p>
          <a:endParaRPr kumimoji="1" lang="ja-JP" altLang="en-US"/>
        </a:p>
      </dgm:t>
    </dgm:pt>
    <dgm:pt modelId="{5A6F82CF-235A-4DDF-B025-400A12FDF58E}" type="pres">
      <dgm:prSet presAssocID="{E7D4FA8F-2EF2-4FFE-83AF-7061EA17D831}" presName="sibTrans" presStyleCnt="0"/>
      <dgm:spPr/>
    </dgm:pt>
    <dgm:pt modelId="{401E3D9D-BC06-4907-8F2B-72DB3D2A8B9F}" type="pres">
      <dgm:prSet presAssocID="{9DD418D0-A809-4435-AE27-94F4B69C51CF}" presName="textNode" presStyleLbl="node1" presStyleIdx="3" presStyleCnt="4">
        <dgm:presLayoutVars>
          <dgm:bulletEnabled val="1"/>
        </dgm:presLayoutVars>
      </dgm:prSet>
      <dgm:spPr/>
      <dgm:t>
        <a:bodyPr/>
        <a:lstStyle/>
        <a:p>
          <a:endParaRPr kumimoji="1" lang="ja-JP" altLang="en-US"/>
        </a:p>
      </dgm:t>
    </dgm:pt>
  </dgm:ptLst>
  <dgm:cxnLst>
    <dgm:cxn modelId="{92FB65D5-C6C1-4A45-9401-A8FD64B06E96}" srcId="{D2BEAB2E-DF85-4A96-8D9D-83CA8977A7FC}" destId="{9DD418D0-A809-4435-AE27-94F4B69C51CF}" srcOrd="3" destOrd="0" parTransId="{6E5889A0-A514-4B95-9352-B0D065633ABD}" sibTransId="{97AD2940-DA35-44D1-9D49-3B0B9069BBE1}"/>
    <dgm:cxn modelId="{109287A2-387F-4C4E-81BB-82745393A5D6}" srcId="{D2BEAB2E-DF85-4A96-8D9D-83CA8977A7FC}" destId="{41572F40-A25B-4CF8-8CF4-1F50FC513D82}" srcOrd="0" destOrd="0" parTransId="{7CD8C8FC-9533-483B-B509-ED5ECD766700}" sibTransId="{F0AC8EE1-12A4-4F28-84C4-BA4CDC31C79A}"/>
    <dgm:cxn modelId="{DB46A358-1E9B-425B-AFCB-129107E63C11}" type="presOf" srcId="{D2BEAB2E-DF85-4A96-8D9D-83CA8977A7FC}" destId="{18EE70CF-185E-4033-B072-C3303BD9CFA7}" srcOrd="0" destOrd="0" presId="urn:microsoft.com/office/officeart/2005/8/layout/hProcess9"/>
    <dgm:cxn modelId="{4AEBBD0B-57DA-4C02-B850-715FA5253EDD}" type="presOf" srcId="{3566FC6D-AA5B-42A8-900A-3A4D0193DA3D}" destId="{23D1E3D2-6BA3-4CF9-8981-4328C8CCAF99}" srcOrd="0" destOrd="0" presId="urn:microsoft.com/office/officeart/2005/8/layout/hProcess9"/>
    <dgm:cxn modelId="{0EA920FE-4FE4-4336-90C7-60BDF1D26531}" type="presOf" srcId="{4740B18E-49AE-43D7-B367-11A5F56DBFF1}" destId="{621832F4-08EA-4CCB-AE06-49C7FAA282C8}" srcOrd="0" destOrd="0" presId="urn:microsoft.com/office/officeart/2005/8/layout/hProcess9"/>
    <dgm:cxn modelId="{6E82EB7A-C128-43E2-A5BF-586A50D6E2ED}" srcId="{D2BEAB2E-DF85-4A96-8D9D-83CA8977A7FC}" destId="{3566FC6D-AA5B-42A8-900A-3A4D0193DA3D}" srcOrd="2" destOrd="0" parTransId="{5E9CDA07-8917-4F75-97ED-C0D519944B4E}" sibTransId="{E7D4FA8F-2EF2-4FFE-83AF-7061EA17D831}"/>
    <dgm:cxn modelId="{0BAF34CF-6488-4248-A25F-F696F41F7B96}" type="presOf" srcId="{9DD418D0-A809-4435-AE27-94F4B69C51CF}" destId="{401E3D9D-BC06-4907-8F2B-72DB3D2A8B9F}" srcOrd="0" destOrd="0" presId="urn:microsoft.com/office/officeart/2005/8/layout/hProcess9"/>
    <dgm:cxn modelId="{F00F1BE5-3ECB-4D2F-B9EF-8D281070BF5F}" type="presOf" srcId="{41572F40-A25B-4CF8-8CF4-1F50FC513D82}" destId="{E66F0289-4564-4AA4-BD13-6BFC922CF644}" srcOrd="0" destOrd="0" presId="urn:microsoft.com/office/officeart/2005/8/layout/hProcess9"/>
    <dgm:cxn modelId="{A65462AA-D81E-4E52-86EA-849097F1217D}" srcId="{D2BEAB2E-DF85-4A96-8D9D-83CA8977A7FC}" destId="{4740B18E-49AE-43D7-B367-11A5F56DBFF1}" srcOrd="1" destOrd="0" parTransId="{CC0BA0F3-629F-4577-8E5D-5DE75F12A080}" sibTransId="{F5855446-4BC5-497F-BFA5-012E5E7A6882}"/>
    <dgm:cxn modelId="{C72516E4-3D74-482A-BEAA-DCBA183F364E}" type="presParOf" srcId="{18EE70CF-185E-4033-B072-C3303BD9CFA7}" destId="{C33474B5-E470-4F98-84CD-4BED3C489678}" srcOrd="0" destOrd="0" presId="urn:microsoft.com/office/officeart/2005/8/layout/hProcess9"/>
    <dgm:cxn modelId="{835EF5C3-6B14-40D8-A778-E465C8A112DF}" type="presParOf" srcId="{18EE70CF-185E-4033-B072-C3303BD9CFA7}" destId="{D755DDBF-D302-4837-BA7F-76C905FAF67C}" srcOrd="1" destOrd="0" presId="urn:microsoft.com/office/officeart/2005/8/layout/hProcess9"/>
    <dgm:cxn modelId="{10CE40A1-E0A2-4B0D-837B-4E8835DB72EB}" type="presParOf" srcId="{D755DDBF-D302-4837-BA7F-76C905FAF67C}" destId="{E66F0289-4564-4AA4-BD13-6BFC922CF644}" srcOrd="0" destOrd="0" presId="urn:microsoft.com/office/officeart/2005/8/layout/hProcess9"/>
    <dgm:cxn modelId="{17BD8832-CE1E-4574-A088-55BA54EDC6C9}" type="presParOf" srcId="{D755DDBF-D302-4837-BA7F-76C905FAF67C}" destId="{78EA755E-471F-4CB5-876A-C6C51E2B6B11}" srcOrd="1" destOrd="0" presId="urn:microsoft.com/office/officeart/2005/8/layout/hProcess9"/>
    <dgm:cxn modelId="{A9E331B5-5F7D-40DC-AD46-712E58E47334}" type="presParOf" srcId="{D755DDBF-D302-4837-BA7F-76C905FAF67C}" destId="{621832F4-08EA-4CCB-AE06-49C7FAA282C8}" srcOrd="2" destOrd="0" presId="urn:microsoft.com/office/officeart/2005/8/layout/hProcess9"/>
    <dgm:cxn modelId="{9C24EA97-0189-43BE-B9FD-CA8A5AB16B1A}" type="presParOf" srcId="{D755DDBF-D302-4837-BA7F-76C905FAF67C}" destId="{10492691-F44A-45E5-AB11-8D0E80FA2E32}" srcOrd="3" destOrd="0" presId="urn:microsoft.com/office/officeart/2005/8/layout/hProcess9"/>
    <dgm:cxn modelId="{10EE34D7-A25B-4676-9176-0AAC4650BDE0}" type="presParOf" srcId="{D755DDBF-D302-4837-BA7F-76C905FAF67C}" destId="{23D1E3D2-6BA3-4CF9-8981-4328C8CCAF99}" srcOrd="4" destOrd="0" presId="urn:microsoft.com/office/officeart/2005/8/layout/hProcess9"/>
    <dgm:cxn modelId="{9254797D-1988-41AC-9300-9615378ACAC6}" type="presParOf" srcId="{D755DDBF-D302-4837-BA7F-76C905FAF67C}" destId="{5A6F82CF-235A-4DDF-B025-400A12FDF58E}" srcOrd="5" destOrd="0" presId="urn:microsoft.com/office/officeart/2005/8/layout/hProcess9"/>
    <dgm:cxn modelId="{894AD939-E887-4B6E-B25F-A09FF97EE715}" type="presParOf" srcId="{D755DDBF-D302-4837-BA7F-76C905FAF67C}" destId="{401E3D9D-BC06-4907-8F2B-72DB3D2A8B9F}" srcOrd="6"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7D25FD0-8528-493F-9862-ECC3DE31D8FE}"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kumimoji="1" lang="ja-JP" altLang="en-US"/>
        </a:p>
      </dgm:t>
    </dgm:pt>
    <dgm:pt modelId="{70A9CE5C-F7FE-4ED7-A9D5-9E5F8E494EE1}">
      <dgm:prSet phldrT="[テキスト]"/>
      <dgm:spPr/>
      <dgm:t>
        <a:bodyPr/>
        <a:lstStyle/>
        <a:p>
          <a:r>
            <a:rPr kumimoji="1" lang="ja-JP" altLang="en-US" dirty="0" smtClean="0"/>
            <a:t>薬物乱用の知識</a:t>
          </a:r>
          <a:endParaRPr kumimoji="1" lang="ja-JP" altLang="en-US" dirty="0"/>
        </a:p>
      </dgm:t>
    </dgm:pt>
    <dgm:pt modelId="{C9136989-089A-4FFE-AD62-6BC1F64C96C4}" type="parTrans" cxnId="{E99B2522-F3C0-418D-B0EB-09DCE56DE70F}">
      <dgm:prSet/>
      <dgm:spPr/>
      <dgm:t>
        <a:bodyPr/>
        <a:lstStyle/>
        <a:p>
          <a:endParaRPr kumimoji="1" lang="ja-JP" altLang="en-US"/>
        </a:p>
      </dgm:t>
    </dgm:pt>
    <dgm:pt modelId="{CEEBC013-D0E4-471D-AFCC-58FC5BE422F9}" type="sibTrans" cxnId="{E99B2522-F3C0-418D-B0EB-09DCE56DE70F}">
      <dgm:prSet/>
      <dgm:spPr/>
      <dgm:t>
        <a:bodyPr/>
        <a:lstStyle/>
        <a:p>
          <a:endParaRPr kumimoji="1" lang="ja-JP" altLang="en-US"/>
        </a:p>
      </dgm:t>
    </dgm:pt>
    <dgm:pt modelId="{BCDD35ED-6B82-4D04-91BD-D61E714DD738}">
      <dgm:prSet phldrT="[テキスト]"/>
      <dgm:spPr/>
      <dgm:t>
        <a:bodyPr/>
        <a:lstStyle/>
        <a:p>
          <a:r>
            <a:rPr kumimoji="1" lang="ja-JP" altLang="en-US" dirty="0" smtClean="0"/>
            <a:t>意味を知る</a:t>
          </a:r>
          <a:endParaRPr kumimoji="1" lang="ja-JP" altLang="en-US" dirty="0"/>
        </a:p>
      </dgm:t>
    </dgm:pt>
    <dgm:pt modelId="{A35E4FE2-162E-499E-806B-6D93E0CEF921}" type="parTrans" cxnId="{0D7E2E45-9380-48F6-9A58-1FC4F3C9DE94}">
      <dgm:prSet/>
      <dgm:spPr/>
      <dgm:t>
        <a:bodyPr/>
        <a:lstStyle/>
        <a:p>
          <a:endParaRPr kumimoji="1" lang="ja-JP" altLang="en-US"/>
        </a:p>
      </dgm:t>
    </dgm:pt>
    <dgm:pt modelId="{2D785271-8E46-49F4-961D-C5AE6D86C2E9}" type="sibTrans" cxnId="{0D7E2E45-9380-48F6-9A58-1FC4F3C9DE94}">
      <dgm:prSet/>
      <dgm:spPr/>
      <dgm:t>
        <a:bodyPr/>
        <a:lstStyle/>
        <a:p>
          <a:endParaRPr kumimoji="1" lang="ja-JP" altLang="en-US"/>
        </a:p>
      </dgm:t>
    </dgm:pt>
    <dgm:pt modelId="{C6EEFDF3-2B14-4A47-B4EA-4EC5E75E373B}">
      <dgm:prSet phldrT="[テキスト]"/>
      <dgm:spPr/>
      <dgm:t>
        <a:bodyPr/>
        <a:lstStyle/>
        <a:p>
          <a:r>
            <a:rPr kumimoji="1" lang="ja-JP" altLang="en-US" dirty="0" smtClean="0"/>
            <a:t>覚せい剤・麻薬など違法薬物／危険ドラッグを知る</a:t>
          </a:r>
          <a:endParaRPr kumimoji="1" lang="ja-JP" altLang="en-US" dirty="0"/>
        </a:p>
      </dgm:t>
    </dgm:pt>
    <dgm:pt modelId="{4EC5ED75-1543-47E6-B057-A3EF495D976A}" type="parTrans" cxnId="{58C429D9-8611-420C-BD3B-18C9DF25A190}">
      <dgm:prSet/>
      <dgm:spPr/>
      <dgm:t>
        <a:bodyPr/>
        <a:lstStyle/>
        <a:p>
          <a:endParaRPr kumimoji="1" lang="ja-JP" altLang="en-US"/>
        </a:p>
      </dgm:t>
    </dgm:pt>
    <dgm:pt modelId="{EC0A0E1E-02F7-482C-86F1-F3C174BE4BAB}" type="sibTrans" cxnId="{58C429D9-8611-420C-BD3B-18C9DF25A190}">
      <dgm:prSet/>
      <dgm:spPr/>
      <dgm:t>
        <a:bodyPr/>
        <a:lstStyle/>
        <a:p>
          <a:endParaRPr kumimoji="1" lang="ja-JP" altLang="en-US"/>
        </a:p>
      </dgm:t>
    </dgm:pt>
    <dgm:pt modelId="{8C9DFB37-56BD-4D28-8E4F-A20564ACD2F0}">
      <dgm:prSet phldrT="[テキスト]"/>
      <dgm:spPr/>
      <dgm:t>
        <a:bodyPr/>
        <a:lstStyle/>
        <a:p>
          <a:r>
            <a:rPr kumimoji="1" lang="ja-JP" altLang="en-US" dirty="0" smtClean="0"/>
            <a:t>社会にもたらす影響</a:t>
          </a:r>
          <a:endParaRPr kumimoji="1" lang="ja-JP" altLang="en-US" dirty="0"/>
        </a:p>
      </dgm:t>
    </dgm:pt>
    <dgm:pt modelId="{CBC0850F-318C-4683-A9CA-E9C2AD2F0A5E}" type="parTrans" cxnId="{E674D5AF-F4D9-4B62-870C-B9A310327E56}">
      <dgm:prSet/>
      <dgm:spPr/>
      <dgm:t>
        <a:bodyPr/>
        <a:lstStyle/>
        <a:p>
          <a:endParaRPr kumimoji="1" lang="ja-JP" altLang="en-US"/>
        </a:p>
      </dgm:t>
    </dgm:pt>
    <dgm:pt modelId="{ABBFD292-C71F-4D34-B272-DD556DB5BDAF}" type="sibTrans" cxnId="{E674D5AF-F4D9-4B62-870C-B9A310327E56}">
      <dgm:prSet/>
      <dgm:spPr/>
      <dgm:t>
        <a:bodyPr/>
        <a:lstStyle/>
        <a:p>
          <a:endParaRPr kumimoji="1" lang="ja-JP" altLang="en-US"/>
        </a:p>
      </dgm:t>
    </dgm:pt>
    <dgm:pt modelId="{F068D8D4-EE09-4936-A333-2AA5E5528F9A}">
      <dgm:prSet phldrT="[テキスト]"/>
      <dgm:spPr/>
      <dgm:t>
        <a:bodyPr/>
        <a:lstStyle/>
        <a:p>
          <a:r>
            <a:rPr kumimoji="1" lang="ja-JP" altLang="en-US" dirty="0" smtClean="0"/>
            <a:t>脳への影響</a:t>
          </a:r>
          <a:endParaRPr kumimoji="1" lang="ja-JP" altLang="en-US" dirty="0"/>
        </a:p>
      </dgm:t>
    </dgm:pt>
    <dgm:pt modelId="{2990408F-0B4B-45D9-AAAD-1E698919FCC3}" type="parTrans" cxnId="{B4E96A54-B78A-4DC4-A06B-6F98185C2440}">
      <dgm:prSet/>
      <dgm:spPr/>
      <dgm:t>
        <a:bodyPr/>
        <a:lstStyle/>
        <a:p>
          <a:endParaRPr kumimoji="1" lang="ja-JP" altLang="en-US"/>
        </a:p>
      </dgm:t>
    </dgm:pt>
    <dgm:pt modelId="{35DF8DEE-E106-4FE8-9024-6337C9D14864}" type="sibTrans" cxnId="{B4E96A54-B78A-4DC4-A06B-6F98185C2440}">
      <dgm:prSet/>
      <dgm:spPr/>
      <dgm:t>
        <a:bodyPr/>
        <a:lstStyle/>
        <a:p>
          <a:endParaRPr kumimoji="1" lang="ja-JP" altLang="en-US"/>
        </a:p>
      </dgm:t>
    </dgm:pt>
    <dgm:pt modelId="{8F458317-0D19-466F-9378-9B2BDA0DC801}">
      <dgm:prSet phldrT="[テキスト]"/>
      <dgm:spPr/>
      <dgm:t>
        <a:bodyPr/>
        <a:lstStyle/>
        <a:p>
          <a:r>
            <a:rPr kumimoji="1" lang="ja-JP" altLang="en-US" dirty="0" smtClean="0"/>
            <a:t>精神毒性と依存</a:t>
          </a:r>
          <a:endParaRPr kumimoji="1" lang="ja-JP" altLang="en-US" dirty="0"/>
        </a:p>
      </dgm:t>
    </dgm:pt>
    <dgm:pt modelId="{2A675CC6-6516-4C6D-8ED8-B7B286F3D626}" type="parTrans" cxnId="{74E4C05E-D730-44FF-8B1B-B041A01223F1}">
      <dgm:prSet/>
      <dgm:spPr/>
      <dgm:t>
        <a:bodyPr/>
        <a:lstStyle/>
        <a:p>
          <a:endParaRPr kumimoji="1" lang="ja-JP" altLang="en-US"/>
        </a:p>
      </dgm:t>
    </dgm:pt>
    <dgm:pt modelId="{E3AF2A06-4243-4E5F-9308-F56833E2495A}" type="sibTrans" cxnId="{74E4C05E-D730-44FF-8B1B-B041A01223F1}">
      <dgm:prSet/>
      <dgm:spPr/>
      <dgm:t>
        <a:bodyPr/>
        <a:lstStyle/>
        <a:p>
          <a:endParaRPr kumimoji="1" lang="ja-JP" altLang="en-US"/>
        </a:p>
      </dgm:t>
    </dgm:pt>
    <dgm:pt modelId="{3F7C748D-F0D5-4C6B-8043-A6002E81294C}">
      <dgm:prSet phldrT="[テキスト]"/>
      <dgm:spPr/>
      <dgm:t>
        <a:bodyPr/>
        <a:lstStyle/>
        <a:p>
          <a:r>
            <a:rPr kumimoji="1" lang="ja-JP" altLang="en-US" dirty="0" smtClean="0"/>
            <a:t>断り方と対応</a:t>
          </a:r>
          <a:endParaRPr kumimoji="1" lang="ja-JP" altLang="en-US" dirty="0"/>
        </a:p>
      </dgm:t>
    </dgm:pt>
    <dgm:pt modelId="{E83F6B43-FA07-4645-90AE-F2048C93F41D}" type="parTrans" cxnId="{767EA1F1-7AC7-438F-8040-A32FD07CBA1B}">
      <dgm:prSet/>
      <dgm:spPr/>
      <dgm:t>
        <a:bodyPr/>
        <a:lstStyle/>
        <a:p>
          <a:endParaRPr kumimoji="1" lang="ja-JP" altLang="en-US"/>
        </a:p>
      </dgm:t>
    </dgm:pt>
    <dgm:pt modelId="{E0E4D0E5-49EE-4967-9E07-6FB1F556D962}" type="sibTrans" cxnId="{767EA1F1-7AC7-438F-8040-A32FD07CBA1B}">
      <dgm:prSet/>
      <dgm:spPr/>
      <dgm:t>
        <a:bodyPr/>
        <a:lstStyle/>
        <a:p>
          <a:endParaRPr kumimoji="1" lang="ja-JP" altLang="en-US"/>
        </a:p>
      </dgm:t>
    </dgm:pt>
    <dgm:pt modelId="{3495EDB8-A6C0-4A09-9074-1C589E648FE7}">
      <dgm:prSet phldrT="[テキスト]"/>
      <dgm:spPr/>
      <dgm:t>
        <a:bodyPr/>
        <a:lstStyle/>
        <a:p>
          <a:r>
            <a:rPr kumimoji="1" lang="ja-JP" altLang="en-US" dirty="0" smtClean="0"/>
            <a:t>誘いを断るスキル</a:t>
          </a:r>
          <a:endParaRPr kumimoji="1" lang="ja-JP" altLang="en-US" dirty="0"/>
        </a:p>
      </dgm:t>
    </dgm:pt>
    <dgm:pt modelId="{1BCD837A-F9DF-4948-9E91-F2320B8AA5EE}" type="parTrans" cxnId="{225487C3-177E-48DD-B3BA-D24595F2D1DF}">
      <dgm:prSet/>
      <dgm:spPr/>
      <dgm:t>
        <a:bodyPr/>
        <a:lstStyle/>
        <a:p>
          <a:endParaRPr kumimoji="1" lang="ja-JP" altLang="en-US"/>
        </a:p>
      </dgm:t>
    </dgm:pt>
    <dgm:pt modelId="{EC7CE388-E2DB-4F8D-86B6-D260B39BBCBF}" type="sibTrans" cxnId="{225487C3-177E-48DD-B3BA-D24595F2D1DF}">
      <dgm:prSet/>
      <dgm:spPr/>
      <dgm:t>
        <a:bodyPr/>
        <a:lstStyle/>
        <a:p>
          <a:endParaRPr kumimoji="1" lang="ja-JP" altLang="en-US"/>
        </a:p>
      </dgm:t>
    </dgm:pt>
    <dgm:pt modelId="{6B8BDA7C-7147-4EB6-A53B-367301B03BEA}">
      <dgm:prSet phldrT="[テキスト]"/>
      <dgm:spPr/>
      <dgm:t>
        <a:bodyPr/>
        <a:lstStyle/>
        <a:p>
          <a:r>
            <a:rPr kumimoji="1" lang="ja-JP" altLang="en-US" dirty="0" smtClean="0"/>
            <a:t>自尊感情の育成</a:t>
          </a:r>
          <a:endParaRPr kumimoji="1" lang="ja-JP" altLang="en-US" dirty="0"/>
        </a:p>
      </dgm:t>
    </dgm:pt>
    <dgm:pt modelId="{A1A463BD-EE5E-44F1-8577-53C0F32F5620}" type="parTrans" cxnId="{24287A56-6A51-4289-8A02-0DB10EF97300}">
      <dgm:prSet/>
      <dgm:spPr/>
      <dgm:t>
        <a:bodyPr/>
        <a:lstStyle/>
        <a:p>
          <a:endParaRPr kumimoji="1" lang="ja-JP" altLang="en-US"/>
        </a:p>
      </dgm:t>
    </dgm:pt>
    <dgm:pt modelId="{C148F7B5-73FF-456C-B2E7-8B89982A5260}" type="sibTrans" cxnId="{24287A56-6A51-4289-8A02-0DB10EF97300}">
      <dgm:prSet/>
      <dgm:spPr/>
      <dgm:t>
        <a:bodyPr/>
        <a:lstStyle/>
        <a:p>
          <a:endParaRPr kumimoji="1" lang="ja-JP" altLang="en-US"/>
        </a:p>
      </dgm:t>
    </dgm:pt>
    <dgm:pt modelId="{669726C2-1FF9-42BE-9D07-FBCD87C4459F}">
      <dgm:prSet/>
      <dgm:spPr/>
      <dgm:t>
        <a:bodyPr/>
        <a:lstStyle/>
        <a:p>
          <a:r>
            <a:rPr kumimoji="1" lang="ja-JP" altLang="en-US" dirty="0" smtClean="0"/>
            <a:t>悩んだ時の相談</a:t>
          </a:r>
          <a:endParaRPr kumimoji="1" lang="ja-JP" altLang="en-US" dirty="0"/>
        </a:p>
      </dgm:t>
    </dgm:pt>
    <dgm:pt modelId="{2FC468CB-143A-4CA3-9886-89280764DBE9}" type="parTrans" cxnId="{E7E7E2C5-C07F-4F44-9672-4700982116E4}">
      <dgm:prSet/>
      <dgm:spPr/>
      <dgm:t>
        <a:bodyPr/>
        <a:lstStyle/>
        <a:p>
          <a:endParaRPr kumimoji="1" lang="ja-JP" altLang="en-US"/>
        </a:p>
      </dgm:t>
    </dgm:pt>
    <dgm:pt modelId="{9AF4BA43-41C3-428D-B05C-EC5822536DC8}" type="sibTrans" cxnId="{E7E7E2C5-C07F-4F44-9672-4700982116E4}">
      <dgm:prSet/>
      <dgm:spPr/>
      <dgm:t>
        <a:bodyPr/>
        <a:lstStyle/>
        <a:p>
          <a:endParaRPr kumimoji="1" lang="ja-JP" altLang="en-US"/>
        </a:p>
      </dgm:t>
    </dgm:pt>
    <dgm:pt modelId="{BB73F1D0-8142-497B-8FB8-94F218B2E203}">
      <dgm:prSet/>
      <dgm:spPr/>
      <dgm:t>
        <a:bodyPr/>
        <a:lstStyle/>
        <a:p>
          <a:r>
            <a:rPr kumimoji="1" lang="ja-JP" altLang="en-US" dirty="0" smtClean="0"/>
            <a:t>まとめ</a:t>
          </a:r>
          <a:endParaRPr kumimoji="1" lang="ja-JP" altLang="en-US" dirty="0"/>
        </a:p>
      </dgm:t>
    </dgm:pt>
    <dgm:pt modelId="{EC0388B1-451A-4325-B349-B978A7A1FD0C}" type="parTrans" cxnId="{5C27AE3A-207B-4D2E-8F30-83AB0BCE992F}">
      <dgm:prSet/>
      <dgm:spPr/>
      <dgm:t>
        <a:bodyPr/>
        <a:lstStyle/>
        <a:p>
          <a:endParaRPr kumimoji="1" lang="ja-JP" altLang="en-US"/>
        </a:p>
      </dgm:t>
    </dgm:pt>
    <dgm:pt modelId="{E3BEEC16-49F1-4540-A171-1D120029F5EF}" type="sibTrans" cxnId="{5C27AE3A-207B-4D2E-8F30-83AB0BCE992F}">
      <dgm:prSet/>
      <dgm:spPr/>
      <dgm:t>
        <a:bodyPr/>
        <a:lstStyle/>
        <a:p>
          <a:endParaRPr kumimoji="1" lang="ja-JP" altLang="en-US"/>
        </a:p>
      </dgm:t>
    </dgm:pt>
    <dgm:pt modelId="{64C0B6FD-6180-4FCA-9A1B-E023318D83AE}">
      <dgm:prSet/>
      <dgm:spPr/>
      <dgm:t>
        <a:bodyPr/>
        <a:lstStyle/>
        <a:p>
          <a:r>
            <a:rPr kumimoji="1" lang="ja-JP" altLang="en-US" dirty="0" smtClean="0"/>
            <a:t>ひとりで悩まない</a:t>
          </a:r>
          <a:endParaRPr kumimoji="1" lang="ja-JP" altLang="en-US" dirty="0"/>
        </a:p>
      </dgm:t>
    </dgm:pt>
    <dgm:pt modelId="{4AEEB920-4DF1-4A49-9426-6BBD722CD739}" type="parTrans" cxnId="{DB62B578-C34C-4599-8261-4322F144FBC1}">
      <dgm:prSet/>
      <dgm:spPr/>
      <dgm:t>
        <a:bodyPr/>
        <a:lstStyle/>
        <a:p>
          <a:endParaRPr kumimoji="1" lang="ja-JP" altLang="en-US"/>
        </a:p>
      </dgm:t>
    </dgm:pt>
    <dgm:pt modelId="{08E3AFCF-36CF-4DC3-9DDE-141AC4C058E9}" type="sibTrans" cxnId="{DB62B578-C34C-4599-8261-4322F144FBC1}">
      <dgm:prSet/>
      <dgm:spPr/>
      <dgm:t>
        <a:bodyPr/>
        <a:lstStyle/>
        <a:p>
          <a:endParaRPr kumimoji="1" lang="ja-JP" altLang="en-US"/>
        </a:p>
      </dgm:t>
    </dgm:pt>
    <dgm:pt modelId="{807DD520-A3C6-4800-8549-8E669604F68B}">
      <dgm:prSet/>
      <dgm:spPr/>
      <dgm:t>
        <a:bodyPr/>
        <a:lstStyle/>
        <a:p>
          <a:r>
            <a:rPr kumimoji="1" lang="ja-JP" altLang="en-US" dirty="0" smtClean="0"/>
            <a:t>薬物乱用は絶対ダメ</a:t>
          </a:r>
          <a:endParaRPr kumimoji="1" lang="ja-JP" altLang="en-US" dirty="0"/>
        </a:p>
      </dgm:t>
    </dgm:pt>
    <dgm:pt modelId="{1A9C085E-F88E-44BB-9FEF-941BE6DDDC30}" type="parTrans" cxnId="{B7EB3546-FA0C-4BDC-B462-81B7332E9B2E}">
      <dgm:prSet/>
      <dgm:spPr/>
      <dgm:t>
        <a:bodyPr/>
        <a:lstStyle/>
        <a:p>
          <a:endParaRPr kumimoji="1" lang="ja-JP" altLang="en-US"/>
        </a:p>
      </dgm:t>
    </dgm:pt>
    <dgm:pt modelId="{1E8F430B-02E0-41E3-B4F0-462A095C8B1D}" type="sibTrans" cxnId="{B7EB3546-FA0C-4BDC-B462-81B7332E9B2E}">
      <dgm:prSet/>
      <dgm:spPr/>
      <dgm:t>
        <a:bodyPr/>
        <a:lstStyle/>
        <a:p>
          <a:endParaRPr kumimoji="1" lang="ja-JP" altLang="en-US"/>
        </a:p>
      </dgm:t>
    </dgm:pt>
    <dgm:pt modelId="{A7F88A35-3317-4FDB-85BB-50B46DF53AE2}">
      <dgm:prSet/>
      <dgm:spPr/>
      <dgm:t>
        <a:bodyPr/>
        <a:lstStyle/>
        <a:p>
          <a:r>
            <a:rPr kumimoji="1" lang="ja-JP" altLang="en-US" dirty="0" smtClean="0"/>
            <a:t>相談窓口の紹介</a:t>
          </a:r>
          <a:endParaRPr kumimoji="1" lang="ja-JP" altLang="en-US" dirty="0"/>
        </a:p>
      </dgm:t>
    </dgm:pt>
    <dgm:pt modelId="{A63B4F83-E8A1-494D-B5C7-E23C807DB921}" type="parTrans" cxnId="{522787CA-1826-45B7-9F9B-34111E8E3924}">
      <dgm:prSet/>
      <dgm:spPr/>
      <dgm:t>
        <a:bodyPr/>
        <a:lstStyle/>
        <a:p>
          <a:endParaRPr kumimoji="1" lang="ja-JP" altLang="en-US"/>
        </a:p>
      </dgm:t>
    </dgm:pt>
    <dgm:pt modelId="{5C2540B3-89C4-4EB1-9C96-AE34DA7A091D}" type="sibTrans" cxnId="{522787CA-1826-45B7-9F9B-34111E8E3924}">
      <dgm:prSet/>
      <dgm:spPr/>
      <dgm:t>
        <a:bodyPr/>
        <a:lstStyle/>
        <a:p>
          <a:endParaRPr kumimoji="1" lang="ja-JP" altLang="en-US"/>
        </a:p>
      </dgm:t>
    </dgm:pt>
    <dgm:pt modelId="{30CA1886-094A-4C23-B78E-0B054E6EB51A}" type="pres">
      <dgm:prSet presAssocID="{27D25FD0-8528-493F-9862-ECC3DE31D8FE}" presName="Name0" presStyleCnt="0">
        <dgm:presLayoutVars>
          <dgm:dir/>
          <dgm:animLvl val="lvl"/>
          <dgm:resizeHandles val="exact"/>
        </dgm:presLayoutVars>
      </dgm:prSet>
      <dgm:spPr/>
      <dgm:t>
        <a:bodyPr/>
        <a:lstStyle/>
        <a:p>
          <a:endParaRPr kumimoji="1" lang="ja-JP" altLang="en-US"/>
        </a:p>
      </dgm:t>
    </dgm:pt>
    <dgm:pt modelId="{DB758C65-F75B-404C-A41F-89FDD55E8D47}" type="pres">
      <dgm:prSet presAssocID="{70A9CE5C-F7FE-4ED7-A9D5-9E5F8E494EE1}" presName="linNode" presStyleCnt="0"/>
      <dgm:spPr/>
    </dgm:pt>
    <dgm:pt modelId="{8C6033E5-C41D-4B59-95C9-02EFE9D9073C}" type="pres">
      <dgm:prSet presAssocID="{70A9CE5C-F7FE-4ED7-A9D5-9E5F8E494EE1}" presName="parentText" presStyleLbl="node1" presStyleIdx="0" presStyleCnt="5">
        <dgm:presLayoutVars>
          <dgm:chMax val="1"/>
          <dgm:bulletEnabled val="1"/>
        </dgm:presLayoutVars>
      </dgm:prSet>
      <dgm:spPr/>
      <dgm:t>
        <a:bodyPr/>
        <a:lstStyle/>
        <a:p>
          <a:endParaRPr kumimoji="1" lang="ja-JP" altLang="en-US"/>
        </a:p>
      </dgm:t>
    </dgm:pt>
    <dgm:pt modelId="{AD2750B8-4D83-4EB2-85B2-0B463951AFEC}" type="pres">
      <dgm:prSet presAssocID="{70A9CE5C-F7FE-4ED7-A9D5-9E5F8E494EE1}" presName="descendantText" presStyleLbl="alignAccFollowNode1" presStyleIdx="0" presStyleCnt="5">
        <dgm:presLayoutVars>
          <dgm:bulletEnabled val="1"/>
        </dgm:presLayoutVars>
      </dgm:prSet>
      <dgm:spPr/>
      <dgm:t>
        <a:bodyPr/>
        <a:lstStyle/>
        <a:p>
          <a:endParaRPr kumimoji="1" lang="ja-JP" altLang="en-US"/>
        </a:p>
      </dgm:t>
    </dgm:pt>
    <dgm:pt modelId="{6D639C10-EA30-45C9-B08F-57BD8836E10E}" type="pres">
      <dgm:prSet presAssocID="{CEEBC013-D0E4-471D-AFCC-58FC5BE422F9}" presName="sp" presStyleCnt="0"/>
      <dgm:spPr/>
    </dgm:pt>
    <dgm:pt modelId="{2E40B2A1-4E04-454A-BBF1-2C4BBA05E475}" type="pres">
      <dgm:prSet presAssocID="{8C9DFB37-56BD-4D28-8E4F-A20564ACD2F0}" presName="linNode" presStyleCnt="0"/>
      <dgm:spPr/>
    </dgm:pt>
    <dgm:pt modelId="{04D467A2-5FFF-41D3-9E0F-2AF7649FCD2F}" type="pres">
      <dgm:prSet presAssocID="{8C9DFB37-56BD-4D28-8E4F-A20564ACD2F0}" presName="parentText" presStyleLbl="node1" presStyleIdx="1" presStyleCnt="5">
        <dgm:presLayoutVars>
          <dgm:chMax val="1"/>
          <dgm:bulletEnabled val="1"/>
        </dgm:presLayoutVars>
      </dgm:prSet>
      <dgm:spPr/>
      <dgm:t>
        <a:bodyPr/>
        <a:lstStyle/>
        <a:p>
          <a:endParaRPr kumimoji="1" lang="ja-JP" altLang="en-US"/>
        </a:p>
      </dgm:t>
    </dgm:pt>
    <dgm:pt modelId="{E549E92F-541E-4D45-918F-B4132165E090}" type="pres">
      <dgm:prSet presAssocID="{8C9DFB37-56BD-4D28-8E4F-A20564ACD2F0}" presName="descendantText" presStyleLbl="alignAccFollowNode1" presStyleIdx="1" presStyleCnt="5">
        <dgm:presLayoutVars>
          <dgm:bulletEnabled val="1"/>
        </dgm:presLayoutVars>
      </dgm:prSet>
      <dgm:spPr/>
      <dgm:t>
        <a:bodyPr/>
        <a:lstStyle/>
        <a:p>
          <a:endParaRPr kumimoji="1" lang="ja-JP" altLang="en-US"/>
        </a:p>
      </dgm:t>
    </dgm:pt>
    <dgm:pt modelId="{5DB8A4B9-B326-4013-A9D0-E778694667A2}" type="pres">
      <dgm:prSet presAssocID="{ABBFD292-C71F-4D34-B272-DD556DB5BDAF}" presName="sp" presStyleCnt="0"/>
      <dgm:spPr/>
    </dgm:pt>
    <dgm:pt modelId="{AC867D6C-18FE-4B73-B4F9-D9AC59155787}" type="pres">
      <dgm:prSet presAssocID="{3F7C748D-F0D5-4C6B-8043-A6002E81294C}" presName="linNode" presStyleCnt="0"/>
      <dgm:spPr/>
    </dgm:pt>
    <dgm:pt modelId="{AF3975BA-189D-4E1E-848D-E01E153A9A74}" type="pres">
      <dgm:prSet presAssocID="{3F7C748D-F0D5-4C6B-8043-A6002E81294C}" presName="parentText" presStyleLbl="node1" presStyleIdx="2" presStyleCnt="5">
        <dgm:presLayoutVars>
          <dgm:chMax val="1"/>
          <dgm:bulletEnabled val="1"/>
        </dgm:presLayoutVars>
      </dgm:prSet>
      <dgm:spPr/>
      <dgm:t>
        <a:bodyPr/>
        <a:lstStyle/>
        <a:p>
          <a:endParaRPr kumimoji="1" lang="ja-JP" altLang="en-US"/>
        </a:p>
      </dgm:t>
    </dgm:pt>
    <dgm:pt modelId="{F35CEFA4-8824-4230-882E-0F5A70ADEC3A}" type="pres">
      <dgm:prSet presAssocID="{3F7C748D-F0D5-4C6B-8043-A6002E81294C}" presName="descendantText" presStyleLbl="alignAccFollowNode1" presStyleIdx="2" presStyleCnt="5">
        <dgm:presLayoutVars>
          <dgm:bulletEnabled val="1"/>
        </dgm:presLayoutVars>
      </dgm:prSet>
      <dgm:spPr/>
      <dgm:t>
        <a:bodyPr/>
        <a:lstStyle/>
        <a:p>
          <a:endParaRPr kumimoji="1" lang="ja-JP" altLang="en-US"/>
        </a:p>
      </dgm:t>
    </dgm:pt>
    <dgm:pt modelId="{D7A62486-4803-4EA2-9E96-E2270181C1E3}" type="pres">
      <dgm:prSet presAssocID="{E0E4D0E5-49EE-4967-9E07-6FB1F556D962}" presName="sp" presStyleCnt="0"/>
      <dgm:spPr/>
    </dgm:pt>
    <dgm:pt modelId="{49029EE9-A6B9-46BB-8671-9851EACCB78C}" type="pres">
      <dgm:prSet presAssocID="{669726C2-1FF9-42BE-9D07-FBCD87C4459F}" presName="linNode" presStyleCnt="0"/>
      <dgm:spPr/>
    </dgm:pt>
    <dgm:pt modelId="{6315186F-64C1-4E79-AF3A-A8D1AB87C9AC}" type="pres">
      <dgm:prSet presAssocID="{669726C2-1FF9-42BE-9D07-FBCD87C4459F}" presName="parentText" presStyleLbl="node1" presStyleIdx="3" presStyleCnt="5">
        <dgm:presLayoutVars>
          <dgm:chMax val="1"/>
          <dgm:bulletEnabled val="1"/>
        </dgm:presLayoutVars>
      </dgm:prSet>
      <dgm:spPr/>
      <dgm:t>
        <a:bodyPr/>
        <a:lstStyle/>
        <a:p>
          <a:endParaRPr kumimoji="1" lang="ja-JP" altLang="en-US"/>
        </a:p>
      </dgm:t>
    </dgm:pt>
    <dgm:pt modelId="{307E6C7B-CD6C-44B7-8B7F-07B54FF18246}" type="pres">
      <dgm:prSet presAssocID="{669726C2-1FF9-42BE-9D07-FBCD87C4459F}" presName="descendantText" presStyleLbl="alignAccFollowNode1" presStyleIdx="3" presStyleCnt="5">
        <dgm:presLayoutVars>
          <dgm:bulletEnabled val="1"/>
        </dgm:presLayoutVars>
      </dgm:prSet>
      <dgm:spPr/>
      <dgm:t>
        <a:bodyPr/>
        <a:lstStyle/>
        <a:p>
          <a:endParaRPr kumimoji="1" lang="ja-JP" altLang="en-US"/>
        </a:p>
      </dgm:t>
    </dgm:pt>
    <dgm:pt modelId="{112D61B4-856B-4082-8431-69F31D372A72}" type="pres">
      <dgm:prSet presAssocID="{9AF4BA43-41C3-428D-B05C-EC5822536DC8}" presName="sp" presStyleCnt="0"/>
      <dgm:spPr/>
    </dgm:pt>
    <dgm:pt modelId="{1E412E43-6404-4A8C-BD0D-112177F0D606}" type="pres">
      <dgm:prSet presAssocID="{BB73F1D0-8142-497B-8FB8-94F218B2E203}" presName="linNode" presStyleCnt="0"/>
      <dgm:spPr/>
    </dgm:pt>
    <dgm:pt modelId="{F6862203-8C4B-46D6-A395-760460338B5F}" type="pres">
      <dgm:prSet presAssocID="{BB73F1D0-8142-497B-8FB8-94F218B2E203}" presName="parentText" presStyleLbl="node1" presStyleIdx="4" presStyleCnt="5">
        <dgm:presLayoutVars>
          <dgm:chMax val="1"/>
          <dgm:bulletEnabled val="1"/>
        </dgm:presLayoutVars>
      </dgm:prSet>
      <dgm:spPr/>
      <dgm:t>
        <a:bodyPr/>
        <a:lstStyle/>
        <a:p>
          <a:endParaRPr kumimoji="1" lang="ja-JP" altLang="en-US"/>
        </a:p>
      </dgm:t>
    </dgm:pt>
    <dgm:pt modelId="{57930A34-9DCF-419B-8CF4-074580DA8C8E}" type="pres">
      <dgm:prSet presAssocID="{BB73F1D0-8142-497B-8FB8-94F218B2E203}" presName="descendantText" presStyleLbl="alignAccFollowNode1" presStyleIdx="4" presStyleCnt="5">
        <dgm:presLayoutVars>
          <dgm:bulletEnabled val="1"/>
        </dgm:presLayoutVars>
      </dgm:prSet>
      <dgm:spPr/>
      <dgm:t>
        <a:bodyPr/>
        <a:lstStyle/>
        <a:p>
          <a:endParaRPr kumimoji="1" lang="ja-JP" altLang="en-US"/>
        </a:p>
      </dgm:t>
    </dgm:pt>
  </dgm:ptLst>
  <dgm:cxnLst>
    <dgm:cxn modelId="{05D321DB-6525-43C9-9B43-461A5AD21DA4}" type="presOf" srcId="{669726C2-1FF9-42BE-9D07-FBCD87C4459F}" destId="{6315186F-64C1-4E79-AF3A-A8D1AB87C9AC}" srcOrd="0" destOrd="0" presId="urn:microsoft.com/office/officeart/2005/8/layout/vList5"/>
    <dgm:cxn modelId="{01307677-E4B6-4ED4-A971-475D57179EE0}" type="presOf" srcId="{8F458317-0D19-466F-9378-9B2BDA0DC801}" destId="{E549E92F-541E-4D45-918F-B4132165E090}" srcOrd="0" destOrd="1" presId="urn:microsoft.com/office/officeart/2005/8/layout/vList5"/>
    <dgm:cxn modelId="{DB62B578-C34C-4599-8261-4322F144FBC1}" srcId="{669726C2-1FF9-42BE-9D07-FBCD87C4459F}" destId="{64C0B6FD-6180-4FCA-9A1B-E023318D83AE}" srcOrd="0" destOrd="0" parTransId="{4AEEB920-4DF1-4A49-9426-6BBD722CD739}" sibTransId="{08E3AFCF-36CF-4DC3-9DDE-141AC4C058E9}"/>
    <dgm:cxn modelId="{B7EB3546-FA0C-4BDC-B462-81B7332E9B2E}" srcId="{BB73F1D0-8142-497B-8FB8-94F218B2E203}" destId="{807DD520-A3C6-4800-8549-8E669604F68B}" srcOrd="0" destOrd="0" parTransId="{1A9C085E-F88E-44BB-9FEF-941BE6DDDC30}" sibTransId="{1E8F430B-02E0-41E3-B4F0-462A095C8B1D}"/>
    <dgm:cxn modelId="{B667835B-5E8F-433B-B108-11C38FC30258}" type="presOf" srcId="{A7F88A35-3317-4FDB-85BB-50B46DF53AE2}" destId="{307E6C7B-CD6C-44B7-8B7F-07B54FF18246}" srcOrd="0" destOrd="1" presId="urn:microsoft.com/office/officeart/2005/8/layout/vList5"/>
    <dgm:cxn modelId="{C6737756-8E2F-4071-952F-61077178CFFA}" type="presOf" srcId="{70A9CE5C-F7FE-4ED7-A9D5-9E5F8E494EE1}" destId="{8C6033E5-C41D-4B59-95C9-02EFE9D9073C}" srcOrd="0" destOrd="0" presId="urn:microsoft.com/office/officeart/2005/8/layout/vList5"/>
    <dgm:cxn modelId="{EBB61EE7-D710-430E-A990-245DCC7AB222}" type="presOf" srcId="{8C9DFB37-56BD-4D28-8E4F-A20564ACD2F0}" destId="{04D467A2-5FFF-41D3-9E0F-2AF7649FCD2F}" srcOrd="0" destOrd="0" presId="urn:microsoft.com/office/officeart/2005/8/layout/vList5"/>
    <dgm:cxn modelId="{064A99B4-3E31-4043-BC11-DC37DCF82C86}" type="presOf" srcId="{BB73F1D0-8142-497B-8FB8-94F218B2E203}" destId="{F6862203-8C4B-46D6-A395-760460338B5F}" srcOrd="0" destOrd="0" presId="urn:microsoft.com/office/officeart/2005/8/layout/vList5"/>
    <dgm:cxn modelId="{5B8BAD7B-12A2-46B7-9E9A-EE3204B6C0D6}" type="presOf" srcId="{807DD520-A3C6-4800-8549-8E669604F68B}" destId="{57930A34-9DCF-419B-8CF4-074580DA8C8E}" srcOrd="0" destOrd="0" presId="urn:microsoft.com/office/officeart/2005/8/layout/vList5"/>
    <dgm:cxn modelId="{E1BD8927-C379-496C-BD97-AE2D4B7CCF44}" type="presOf" srcId="{64C0B6FD-6180-4FCA-9A1B-E023318D83AE}" destId="{307E6C7B-CD6C-44B7-8B7F-07B54FF18246}" srcOrd="0" destOrd="0" presId="urn:microsoft.com/office/officeart/2005/8/layout/vList5"/>
    <dgm:cxn modelId="{7EF64DE8-28E1-46C9-9D27-166011126826}" type="presOf" srcId="{3495EDB8-A6C0-4A09-9074-1C589E648FE7}" destId="{F35CEFA4-8824-4230-882E-0F5A70ADEC3A}" srcOrd="0" destOrd="0" presId="urn:microsoft.com/office/officeart/2005/8/layout/vList5"/>
    <dgm:cxn modelId="{E99B2522-F3C0-418D-B0EB-09DCE56DE70F}" srcId="{27D25FD0-8528-493F-9862-ECC3DE31D8FE}" destId="{70A9CE5C-F7FE-4ED7-A9D5-9E5F8E494EE1}" srcOrd="0" destOrd="0" parTransId="{C9136989-089A-4FFE-AD62-6BC1F64C96C4}" sibTransId="{CEEBC013-D0E4-471D-AFCC-58FC5BE422F9}"/>
    <dgm:cxn modelId="{B4E96A54-B78A-4DC4-A06B-6F98185C2440}" srcId="{8C9DFB37-56BD-4D28-8E4F-A20564ACD2F0}" destId="{F068D8D4-EE09-4936-A333-2AA5E5528F9A}" srcOrd="0" destOrd="0" parTransId="{2990408F-0B4B-45D9-AAAD-1E698919FCC3}" sibTransId="{35DF8DEE-E106-4FE8-9024-6337C9D14864}"/>
    <dgm:cxn modelId="{0D7E2E45-9380-48F6-9A58-1FC4F3C9DE94}" srcId="{70A9CE5C-F7FE-4ED7-A9D5-9E5F8E494EE1}" destId="{BCDD35ED-6B82-4D04-91BD-D61E714DD738}" srcOrd="0" destOrd="0" parTransId="{A35E4FE2-162E-499E-806B-6D93E0CEF921}" sibTransId="{2D785271-8E46-49F4-961D-C5AE6D86C2E9}"/>
    <dgm:cxn modelId="{E7E7E2C5-C07F-4F44-9672-4700982116E4}" srcId="{27D25FD0-8528-493F-9862-ECC3DE31D8FE}" destId="{669726C2-1FF9-42BE-9D07-FBCD87C4459F}" srcOrd="3" destOrd="0" parTransId="{2FC468CB-143A-4CA3-9886-89280764DBE9}" sibTransId="{9AF4BA43-41C3-428D-B05C-EC5822536DC8}"/>
    <dgm:cxn modelId="{5C27AE3A-207B-4D2E-8F30-83AB0BCE992F}" srcId="{27D25FD0-8528-493F-9862-ECC3DE31D8FE}" destId="{BB73F1D0-8142-497B-8FB8-94F218B2E203}" srcOrd="4" destOrd="0" parTransId="{EC0388B1-451A-4325-B349-B978A7A1FD0C}" sibTransId="{E3BEEC16-49F1-4540-A171-1D120029F5EF}"/>
    <dgm:cxn modelId="{B900FEB4-2F5C-44FE-94A1-15732B1205FF}" type="presOf" srcId="{27D25FD0-8528-493F-9862-ECC3DE31D8FE}" destId="{30CA1886-094A-4C23-B78E-0B054E6EB51A}" srcOrd="0" destOrd="0" presId="urn:microsoft.com/office/officeart/2005/8/layout/vList5"/>
    <dgm:cxn modelId="{8DE7B9C8-B45E-47CC-9740-F5EC72530051}" type="presOf" srcId="{C6EEFDF3-2B14-4A47-B4EA-4EC5E75E373B}" destId="{AD2750B8-4D83-4EB2-85B2-0B463951AFEC}" srcOrd="0" destOrd="1" presId="urn:microsoft.com/office/officeart/2005/8/layout/vList5"/>
    <dgm:cxn modelId="{767EA1F1-7AC7-438F-8040-A32FD07CBA1B}" srcId="{27D25FD0-8528-493F-9862-ECC3DE31D8FE}" destId="{3F7C748D-F0D5-4C6B-8043-A6002E81294C}" srcOrd="2" destOrd="0" parTransId="{E83F6B43-FA07-4645-90AE-F2048C93F41D}" sibTransId="{E0E4D0E5-49EE-4967-9E07-6FB1F556D962}"/>
    <dgm:cxn modelId="{58C429D9-8611-420C-BD3B-18C9DF25A190}" srcId="{70A9CE5C-F7FE-4ED7-A9D5-9E5F8E494EE1}" destId="{C6EEFDF3-2B14-4A47-B4EA-4EC5E75E373B}" srcOrd="1" destOrd="0" parTransId="{4EC5ED75-1543-47E6-B057-A3EF495D976A}" sibTransId="{EC0A0E1E-02F7-482C-86F1-F3C174BE4BAB}"/>
    <dgm:cxn modelId="{74E4C05E-D730-44FF-8B1B-B041A01223F1}" srcId="{8C9DFB37-56BD-4D28-8E4F-A20564ACD2F0}" destId="{8F458317-0D19-466F-9378-9B2BDA0DC801}" srcOrd="1" destOrd="0" parTransId="{2A675CC6-6516-4C6D-8ED8-B7B286F3D626}" sibTransId="{E3AF2A06-4243-4E5F-9308-F56833E2495A}"/>
    <dgm:cxn modelId="{522787CA-1826-45B7-9F9B-34111E8E3924}" srcId="{669726C2-1FF9-42BE-9D07-FBCD87C4459F}" destId="{A7F88A35-3317-4FDB-85BB-50B46DF53AE2}" srcOrd="1" destOrd="0" parTransId="{A63B4F83-E8A1-494D-B5C7-E23C807DB921}" sibTransId="{5C2540B3-89C4-4EB1-9C96-AE34DA7A091D}"/>
    <dgm:cxn modelId="{225487C3-177E-48DD-B3BA-D24595F2D1DF}" srcId="{3F7C748D-F0D5-4C6B-8043-A6002E81294C}" destId="{3495EDB8-A6C0-4A09-9074-1C589E648FE7}" srcOrd="0" destOrd="0" parTransId="{1BCD837A-F9DF-4948-9E91-F2320B8AA5EE}" sibTransId="{EC7CE388-E2DB-4F8D-86B6-D260B39BBCBF}"/>
    <dgm:cxn modelId="{E674D5AF-F4D9-4B62-870C-B9A310327E56}" srcId="{27D25FD0-8528-493F-9862-ECC3DE31D8FE}" destId="{8C9DFB37-56BD-4D28-8E4F-A20564ACD2F0}" srcOrd="1" destOrd="0" parTransId="{CBC0850F-318C-4683-A9CA-E9C2AD2F0A5E}" sibTransId="{ABBFD292-C71F-4D34-B272-DD556DB5BDAF}"/>
    <dgm:cxn modelId="{51F35025-756B-466D-BD4B-DDFF19EAA515}" type="presOf" srcId="{3F7C748D-F0D5-4C6B-8043-A6002E81294C}" destId="{AF3975BA-189D-4E1E-848D-E01E153A9A74}" srcOrd="0" destOrd="0" presId="urn:microsoft.com/office/officeart/2005/8/layout/vList5"/>
    <dgm:cxn modelId="{9895E13D-8243-4B63-A8D9-A40826FAA48C}" type="presOf" srcId="{6B8BDA7C-7147-4EB6-A53B-367301B03BEA}" destId="{F35CEFA4-8824-4230-882E-0F5A70ADEC3A}" srcOrd="0" destOrd="1" presId="urn:microsoft.com/office/officeart/2005/8/layout/vList5"/>
    <dgm:cxn modelId="{24287A56-6A51-4289-8A02-0DB10EF97300}" srcId="{3F7C748D-F0D5-4C6B-8043-A6002E81294C}" destId="{6B8BDA7C-7147-4EB6-A53B-367301B03BEA}" srcOrd="1" destOrd="0" parTransId="{A1A463BD-EE5E-44F1-8577-53C0F32F5620}" sibTransId="{C148F7B5-73FF-456C-B2E7-8B89982A5260}"/>
    <dgm:cxn modelId="{344955A6-E9A4-4BA7-86F6-CB570D3ABA60}" type="presOf" srcId="{BCDD35ED-6B82-4D04-91BD-D61E714DD738}" destId="{AD2750B8-4D83-4EB2-85B2-0B463951AFEC}" srcOrd="0" destOrd="0" presId="urn:microsoft.com/office/officeart/2005/8/layout/vList5"/>
    <dgm:cxn modelId="{D0DCC645-39A0-4B79-9BA2-1BF041A67DCC}" type="presOf" srcId="{F068D8D4-EE09-4936-A333-2AA5E5528F9A}" destId="{E549E92F-541E-4D45-918F-B4132165E090}" srcOrd="0" destOrd="0" presId="urn:microsoft.com/office/officeart/2005/8/layout/vList5"/>
    <dgm:cxn modelId="{D2165616-937D-4E41-AE78-F97619DA9BEC}" type="presParOf" srcId="{30CA1886-094A-4C23-B78E-0B054E6EB51A}" destId="{DB758C65-F75B-404C-A41F-89FDD55E8D47}" srcOrd="0" destOrd="0" presId="urn:microsoft.com/office/officeart/2005/8/layout/vList5"/>
    <dgm:cxn modelId="{2DC800CC-3806-44FC-B296-803C6BE6D067}" type="presParOf" srcId="{DB758C65-F75B-404C-A41F-89FDD55E8D47}" destId="{8C6033E5-C41D-4B59-95C9-02EFE9D9073C}" srcOrd="0" destOrd="0" presId="urn:microsoft.com/office/officeart/2005/8/layout/vList5"/>
    <dgm:cxn modelId="{95E847B5-FDCA-4365-A95E-C518757A5C8F}" type="presParOf" srcId="{DB758C65-F75B-404C-A41F-89FDD55E8D47}" destId="{AD2750B8-4D83-4EB2-85B2-0B463951AFEC}" srcOrd="1" destOrd="0" presId="urn:microsoft.com/office/officeart/2005/8/layout/vList5"/>
    <dgm:cxn modelId="{6DCF672C-2B61-4D80-9D43-F3008110B14E}" type="presParOf" srcId="{30CA1886-094A-4C23-B78E-0B054E6EB51A}" destId="{6D639C10-EA30-45C9-B08F-57BD8836E10E}" srcOrd="1" destOrd="0" presId="urn:microsoft.com/office/officeart/2005/8/layout/vList5"/>
    <dgm:cxn modelId="{C1A35BC2-1759-4714-8B50-4F8ED82E9228}" type="presParOf" srcId="{30CA1886-094A-4C23-B78E-0B054E6EB51A}" destId="{2E40B2A1-4E04-454A-BBF1-2C4BBA05E475}" srcOrd="2" destOrd="0" presId="urn:microsoft.com/office/officeart/2005/8/layout/vList5"/>
    <dgm:cxn modelId="{9C4CCB3D-F35E-4696-A497-81CB6CB427A3}" type="presParOf" srcId="{2E40B2A1-4E04-454A-BBF1-2C4BBA05E475}" destId="{04D467A2-5FFF-41D3-9E0F-2AF7649FCD2F}" srcOrd="0" destOrd="0" presId="urn:microsoft.com/office/officeart/2005/8/layout/vList5"/>
    <dgm:cxn modelId="{C332EC89-8E44-4FA7-9446-3E4A110035E3}" type="presParOf" srcId="{2E40B2A1-4E04-454A-BBF1-2C4BBA05E475}" destId="{E549E92F-541E-4D45-918F-B4132165E090}" srcOrd="1" destOrd="0" presId="urn:microsoft.com/office/officeart/2005/8/layout/vList5"/>
    <dgm:cxn modelId="{437A8755-C95E-44F5-920E-63307EB353DF}" type="presParOf" srcId="{30CA1886-094A-4C23-B78E-0B054E6EB51A}" destId="{5DB8A4B9-B326-4013-A9D0-E778694667A2}" srcOrd="3" destOrd="0" presId="urn:microsoft.com/office/officeart/2005/8/layout/vList5"/>
    <dgm:cxn modelId="{E8149642-8B48-4297-8E7A-4F42CEBCCA79}" type="presParOf" srcId="{30CA1886-094A-4C23-B78E-0B054E6EB51A}" destId="{AC867D6C-18FE-4B73-B4F9-D9AC59155787}" srcOrd="4" destOrd="0" presId="urn:microsoft.com/office/officeart/2005/8/layout/vList5"/>
    <dgm:cxn modelId="{DD291FDB-46B8-46FC-8763-3FA7A9EF858D}" type="presParOf" srcId="{AC867D6C-18FE-4B73-B4F9-D9AC59155787}" destId="{AF3975BA-189D-4E1E-848D-E01E153A9A74}" srcOrd="0" destOrd="0" presId="urn:microsoft.com/office/officeart/2005/8/layout/vList5"/>
    <dgm:cxn modelId="{74577D0B-5FED-4EA8-BBA3-27042C8F6966}" type="presParOf" srcId="{AC867D6C-18FE-4B73-B4F9-D9AC59155787}" destId="{F35CEFA4-8824-4230-882E-0F5A70ADEC3A}" srcOrd="1" destOrd="0" presId="urn:microsoft.com/office/officeart/2005/8/layout/vList5"/>
    <dgm:cxn modelId="{D9A6B857-81F0-49B9-9892-1EC0995A9067}" type="presParOf" srcId="{30CA1886-094A-4C23-B78E-0B054E6EB51A}" destId="{D7A62486-4803-4EA2-9E96-E2270181C1E3}" srcOrd="5" destOrd="0" presId="urn:microsoft.com/office/officeart/2005/8/layout/vList5"/>
    <dgm:cxn modelId="{E1F94C11-9C87-4189-A5FC-D4CC65D50ACE}" type="presParOf" srcId="{30CA1886-094A-4C23-B78E-0B054E6EB51A}" destId="{49029EE9-A6B9-46BB-8671-9851EACCB78C}" srcOrd="6" destOrd="0" presId="urn:microsoft.com/office/officeart/2005/8/layout/vList5"/>
    <dgm:cxn modelId="{31053027-FB0A-45FA-9E89-2DB595ADAA80}" type="presParOf" srcId="{49029EE9-A6B9-46BB-8671-9851EACCB78C}" destId="{6315186F-64C1-4E79-AF3A-A8D1AB87C9AC}" srcOrd="0" destOrd="0" presId="urn:microsoft.com/office/officeart/2005/8/layout/vList5"/>
    <dgm:cxn modelId="{679BBCF6-278A-4B6B-BA9E-62295E9409E1}" type="presParOf" srcId="{49029EE9-A6B9-46BB-8671-9851EACCB78C}" destId="{307E6C7B-CD6C-44B7-8B7F-07B54FF18246}" srcOrd="1" destOrd="0" presId="urn:microsoft.com/office/officeart/2005/8/layout/vList5"/>
    <dgm:cxn modelId="{358E92CD-49CC-4C26-B3A9-12514DF71967}" type="presParOf" srcId="{30CA1886-094A-4C23-B78E-0B054E6EB51A}" destId="{112D61B4-856B-4082-8431-69F31D372A72}" srcOrd="7" destOrd="0" presId="urn:microsoft.com/office/officeart/2005/8/layout/vList5"/>
    <dgm:cxn modelId="{661DF3D2-DA16-4123-B6BF-20ABAA1563AD}" type="presParOf" srcId="{30CA1886-094A-4C23-B78E-0B054E6EB51A}" destId="{1E412E43-6404-4A8C-BD0D-112177F0D606}" srcOrd="8" destOrd="0" presId="urn:microsoft.com/office/officeart/2005/8/layout/vList5"/>
    <dgm:cxn modelId="{3766DC08-BB66-4FB1-9529-D93AF1BAA568}" type="presParOf" srcId="{1E412E43-6404-4A8C-BD0D-112177F0D606}" destId="{F6862203-8C4B-46D6-A395-760460338B5F}" srcOrd="0" destOrd="0" presId="urn:microsoft.com/office/officeart/2005/8/layout/vList5"/>
    <dgm:cxn modelId="{6A42A470-D155-4D77-A4A8-B65767F32BB1}" type="presParOf" srcId="{1E412E43-6404-4A8C-BD0D-112177F0D606}" destId="{57930A34-9DCF-419B-8CF4-074580DA8C8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F9F6F6-D1B9-4DDE-B06E-96CD22D96D19}" type="doc">
      <dgm:prSet loTypeId="urn:microsoft.com/office/officeart/2005/8/layout/rings+Icon" loCatId="relationship" qsTypeId="urn:microsoft.com/office/officeart/2005/8/quickstyle/3d1" qsCatId="3D" csTypeId="urn:microsoft.com/office/officeart/2005/8/colors/colorful5" csCatId="colorful" phldr="1"/>
      <dgm:spPr/>
    </dgm:pt>
    <dgm:pt modelId="{3B37CA17-760E-4DA1-ACDD-53D7D7C69D0B}">
      <dgm:prSet phldrT="[テキスト]"/>
      <dgm:spPr/>
      <dgm:t>
        <a:bodyPr/>
        <a:lstStyle/>
        <a:p>
          <a:r>
            <a:rPr kumimoji="1" lang="ja-JP" altLang="en-US" dirty="0" smtClean="0"/>
            <a:t>アッパー系（興奮）</a:t>
          </a:r>
          <a:endParaRPr kumimoji="1" lang="ja-JP" altLang="en-US" dirty="0"/>
        </a:p>
      </dgm:t>
    </dgm:pt>
    <dgm:pt modelId="{D35C376D-D79F-4056-A2ED-5DC1945F350F}" type="parTrans" cxnId="{B9625D04-0228-46E0-9D2C-2A80149BA629}">
      <dgm:prSet/>
      <dgm:spPr/>
      <dgm:t>
        <a:bodyPr/>
        <a:lstStyle/>
        <a:p>
          <a:endParaRPr kumimoji="1" lang="ja-JP" altLang="en-US"/>
        </a:p>
      </dgm:t>
    </dgm:pt>
    <dgm:pt modelId="{A7A66BCB-2428-4279-B1CB-1FE7FF06CCF9}" type="sibTrans" cxnId="{B9625D04-0228-46E0-9D2C-2A80149BA629}">
      <dgm:prSet/>
      <dgm:spPr/>
      <dgm:t>
        <a:bodyPr/>
        <a:lstStyle/>
        <a:p>
          <a:endParaRPr kumimoji="1" lang="ja-JP" altLang="en-US"/>
        </a:p>
      </dgm:t>
    </dgm:pt>
    <dgm:pt modelId="{B3381C1A-0EBF-4636-8D30-8CDC0D4E9DAE}">
      <dgm:prSet phldrT="[テキスト]"/>
      <dgm:spPr/>
      <dgm:t>
        <a:bodyPr/>
        <a:lstStyle/>
        <a:p>
          <a:r>
            <a:rPr kumimoji="1" lang="ja-JP" altLang="en-US" dirty="0" smtClean="0"/>
            <a:t>サイケディック系（幻覚）</a:t>
          </a:r>
          <a:endParaRPr kumimoji="1" lang="ja-JP" altLang="en-US" dirty="0"/>
        </a:p>
      </dgm:t>
    </dgm:pt>
    <dgm:pt modelId="{E6F012C3-60FE-4D20-A6F0-228EFEED3828}" type="parTrans" cxnId="{306CBA9E-2686-43AF-BA7F-31653213C0D2}">
      <dgm:prSet/>
      <dgm:spPr/>
      <dgm:t>
        <a:bodyPr/>
        <a:lstStyle/>
        <a:p>
          <a:endParaRPr kumimoji="1" lang="ja-JP" altLang="en-US"/>
        </a:p>
      </dgm:t>
    </dgm:pt>
    <dgm:pt modelId="{BA332D12-3C8B-4EF9-B699-E054E523140D}" type="sibTrans" cxnId="{306CBA9E-2686-43AF-BA7F-31653213C0D2}">
      <dgm:prSet/>
      <dgm:spPr/>
      <dgm:t>
        <a:bodyPr/>
        <a:lstStyle/>
        <a:p>
          <a:endParaRPr kumimoji="1" lang="ja-JP" altLang="en-US"/>
        </a:p>
      </dgm:t>
    </dgm:pt>
    <dgm:pt modelId="{B6D8B3A3-C819-4C62-8695-48CE19588670}">
      <dgm:prSet phldrT="[テキスト]"/>
      <dgm:spPr/>
      <dgm:t>
        <a:bodyPr/>
        <a:lstStyle/>
        <a:p>
          <a:r>
            <a:rPr kumimoji="1" lang="ja-JP" altLang="en-US" dirty="0" smtClean="0"/>
            <a:t>ダウナー系（抑制）</a:t>
          </a:r>
          <a:endParaRPr kumimoji="1" lang="ja-JP" altLang="en-US" dirty="0"/>
        </a:p>
      </dgm:t>
    </dgm:pt>
    <dgm:pt modelId="{765FB630-515F-4AAB-9E22-652A06874316}" type="parTrans" cxnId="{C9B5B058-CB0B-45E4-A0CF-21D369B7C96A}">
      <dgm:prSet/>
      <dgm:spPr/>
      <dgm:t>
        <a:bodyPr/>
        <a:lstStyle/>
        <a:p>
          <a:endParaRPr kumimoji="1" lang="ja-JP" altLang="en-US"/>
        </a:p>
      </dgm:t>
    </dgm:pt>
    <dgm:pt modelId="{062C0888-4DCE-4BC3-BF01-27B04EE06F2E}" type="sibTrans" cxnId="{C9B5B058-CB0B-45E4-A0CF-21D369B7C96A}">
      <dgm:prSet/>
      <dgm:spPr/>
      <dgm:t>
        <a:bodyPr/>
        <a:lstStyle/>
        <a:p>
          <a:endParaRPr kumimoji="1" lang="ja-JP" altLang="en-US"/>
        </a:p>
      </dgm:t>
    </dgm:pt>
    <dgm:pt modelId="{E382414C-5930-4A0D-8770-66584EFC9E86}" type="pres">
      <dgm:prSet presAssocID="{38F9F6F6-D1B9-4DDE-B06E-96CD22D96D19}" presName="Name0" presStyleCnt="0">
        <dgm:presLayoutVars>
          <dgm:chMax val="7"/>
          <dgm:dir/>
          <dgm:resizeHandles val="exact"/>
        </dgm:presLayoutVars>
      </dgm:prSet>
      <dgm:spPr/>
    </dgm:pt>
    <dgm:pt modelId="{E0136DB3-19CC-45F0-800A-89A89BBDC2B7}" type="pres">
      <dgm:prSet presAssocID="{38F9F6F6-D1B9-4DDE-B06E-96CD22D96D19}" presName="ellipse1" presStyleLbl="vennNode1" presStyleIdx="0" presStyleCnt="3" custScaleX="135183">
        <dgm:presLayoutVars>
          <dgm:bulletEnabled val="1"/>
        </dgm:presLayoutVars>
      </dgm:prSet>
      <dgm:spPr/>
      <dgm:t>
        <a:bodyPr/>
        <a:lstStyle/>
        <a:p>
          <a:endParaRPr kumimoji="1" lang="ja-JP" altLang="en-US"/>
        </a:p>
      </dgm:t>
    </dgm:pt>
    <dgm:pt modelId="{A9761EDF-3710-4A67-9435-9FC09AAA9F22}" type="pres">
      <dgm:prSet presAssocID="{38F9F6F6-D1B9-4DDE-B06E-96CD22D96D19}" presName="ellipse2" presStyleLbl="vennNode1" presStyleIdx="1" presStyleCnt="3">
        <dgm:presLayoutVars>
          <dgm:bulletEnabled val="1"/>
        </dgm:presLayoutVars>
      </dgm:prSet>
      <dgm:spPr/>
      <dgm:t>
        <a:bodyPr/>
        <a:lstStyle/>
        <a:p>
          <a:endParaRPr kumimoji="1" lang="ja-JP" altLang="en-US"/>
        </a:p>
      </dgm:t>
    </dgm:pt>
    <dgm:pt modelId="{50E0B847-546F-4738-9308-C8420538072A}" type="pres">
      <dgm:prSet presAssocID="{38F9F6F6-D1B9-4DDE-B06E-96CD22D96D19}" presName="ellipse3" presStyleLbl="vennNode1" presStyleIdx="2" presStyleCnt="3" custScaleX="135183">
        <dgm:presLayoutVars>
          <dgm:bulletEnabled val="1"/>
        </dgm:presLayoutVars>
      </dgm:prSet>
      <dgm:spPr/>
      <dgm:t>
        <a:bodyPr/>
        <a:lstStyle/>
        <a:p>
          <a:endParaRPr kumimoji="1" lang="ja-JP" altLang="en-US"/>
        </a:p>
      </dgm:t>
    </dgm:pt>
  </dgm:ptLst>
  <dgm:cxnLst>
    <dgm:cxn modelId="{B9625D04-0228-46E0-9D2C-2A80149BA629}" srcId="{38F9F6F6-D1B9-4DDE-B06E-96CD22D96D19}" destId="{3B37CA17-760E-4DA1-ACDD-53D7D7C69D0B}" srcOrd="0" destOrd="0" parTransId="{D35C376D-D79F-4056-A2ED-5DC1945F350F}" sibTransId="{A7A66BCB-2428-4279-B1CB-1FE7FF06CCF9}"/>
    <dgm:cxn modelId="{F012257B-0AF6-4FCD-896F-3E1BD35433B4}" type="presOf" srcId="{B3381C1A-0EBF-4636-8D30-8CDC0D4E9DAE}" destId="{A9761EDF-3710-4A67-9435-9FC09AAA9F22}" srcOrd="0" destOrd="0" presId="urn:microsoft.com/office/officeart/2005/8/layout/rings+Icon"/>
    <dgm:cxn modelId="{306CBA9E-2686-43AF-BA7F-31653213C0D2}" srcId="{38F9F6F6-D1B9-4DDE-B06E-96CD22D96D19}" destId="{B3381C1A-0EBF-4636-8D30-8CDC0D4E9DAE}" srcOrd="1" destOrd="0" parTransId="{E6F012C3-60FE-4D20-A6F0-228EFEED3828}" sibTransId="{BA332D12-3C8B-4EF9-B699-E054E523140D}"/>
    <dgm:cxn modelId="{C9B5B058-CB0B-45E4-A0CF-21D369B7C96A}" srcId="{38F9F6F6-D1B9-4DDE-B06E-96CD22D96D19}" destId="{B6D8B3A3-C819-4C62-8695-48CE19588670}" srcOrd="2" destOrd="0" parTransId="{765FB630-515F-4AAB-9E22-652A06874316}" sibTransId="{062C0888-4DCE-4BC3-BF01-27B04EE06F2E}"/>
    <dgm:cxn modelId="{B784D419-24EE-41C7-9B05-9C1FA556F724}" type="presOf" srcId="{B6D8B3A3-C819-4C62-8695-48CE19588670}" destId="{50E0B847-546F-4738-9308-C8420538072A}" srcOrd="0" destOrd="0" presId="urn:microsoft.com/office/officeart/2005/8/layout/rings+Icon"/>
    <dgm:cxn modelId="{1B88FCA0-0E89-44CC-B447-6556DF80B4D9}" type="presOf" srcId="{38F9F6F6-D1B9-4DDE-B06E-96CD22D96D19}" destId="{E382414C-5930-4A0D-8770-66584EFC9E86}" srcOrd="0" destOrd="0" presId="urn:microsoft.com/office/officeart/2005/8/layout/rings+Icon"/>
    <dgm:cxn modelId="{EE9496A6-78B5-4853-9561-CD281EF7720B}" type="presOf" srcId="{3B37CA17-760E-4DA1-ACDD-53D7D7C69D0B}" destId="{E0136DB3-19CC-45F0-800A-89A89BBDC2B7}" srcOrd="0" destOrd="0" presId="urn:microsoft.com/office/officeart/2005/8/layout/rings+Icon"/>
    <dgm:cxn modelId="{AC907C30-9AC1-447B-9950-5DEB9EA247A6}" type="presParOf" srcId="{E382414C-5930-4A0D-8770-66584EFC9E86}" destId="{E0136DB3-19CC-45F0-800A-89A89BBDC2B7}" srcOrd="0" destOrd="0" presId="urn:microsoft.com/office/officeart/2005/8/layout/rings+Icon"/>
    <dgm:cxn modelId="{8932F56C-D881-467D-9014-617CD430AECC}" type="presParOf" srcId="{E382414C-5930-4A0D-8770-66584EFC9E86}" destId="{A9761EDF-3710-4A67-9435-9FC09AAA9F22}" srcOrd="1" destOrd="0" presId="urn:microsoft.com/office/officeart/2005/8/layout/rings+Icon"/>
    <dgm:cxn modelId="{6B361B89-0994-42BD-B40B-FE253E0BA3AC}" type="presParOf" srcId="{E382414C-5930-4A0D-8770-66584EFC9E86}" destId="{50E0B847-546F-4738-9308-C8420538072A}"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1323DF-0D01-4AC5-9DFD-24D220A7E1F6}" type="doc">
      <dgm:prSet loTypeId="urn:microsoft.com/office/officeart/2005/8/layout/list1" loCatId="list" qsTypeId="urn:microsoft.com/office/officeart/2005/8/quickstyle/3d2" qsCatId="3D" csTypeId="urn:microsoft.com/office/officeart/2005/8/colors/colorful5" csCatId="colorful" phldr="1"/>
      <dgm:spPr/>
      <dgm:t>
        <a:bodyPr/>
        <a:lstStyle/>
        <a:p>
          <a:endParaRPr kumimoji="1" lang="ja-JP" altLang="en-US"/>
        </a:p>
      </dgm:t>
    </dgm:pt>
    <dgm:pt modelId="{88BB309B-3E15-4778-BD25-69D8F7305DED}">
      <dgm:prSet phldrT="[テキスト]" custT="1"/>
      <dgm:spPr/>
      <dgm:t>
        <a:bodyPr/>
        <a:lstStyle/>
        <a:p>
          <a:pPr algn="l"/>
          <a:r>
            <a:rPr kumimoji="1" lang="ja-JP" altLang="en-US" sz="2800" dirty="0" smtClean="0">
              <a:solidFill>
                <a:schemeClr val="bg1"/>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①有機溶剤乱用・依存の減少</a:t>
          </a:r>
          <a:endParaRPr kumimoji="1" lang="ja-JP" altLang="en-US" sz="2800" dirty="0">
            <a:solidFill>
              <a:schemeClr val="bg1"/>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endParaRPr>
        </a:p>
      </dgm:t>
    </dgm:pt>
    <dgm:pt modelId="{D934FAC8-F933-433B-A67E-4F1A470C15F3}" type="parTrans" cxnId="{EA8AA6C4-4E1C-4FF6-9392-D9B0104D1AFD}">
      <dgm:prSet/>
      <dgm:spPr/>
      <dgm:t>
        <a:bodyPr/>
        <a:lstStyle/>
        <a:p>
          <a:endParaRPr kumimoji="1" lang="ja-JP" altLang="en-US" sz="2800">
            <a:solidFill>
              <a:schemeClr val="bg1"/>
            </a:solidFill>
          </a:endParaRPr>
        </a:p>
      </dgm:t>
    </dgm:pt>
    <dgm:pt modelId="{94B1F48D-6590-4357-9EE0-06F7F7E7D22F}" type="sibTrans" cxnId="{EA8AA6C4-4E1C-4FF6-9392-D9B0104D1AFD}">
      <dgm:prSet/>
      <dgm:spPr/>
      <dgm:t>
        <a:bodyPr/>
        <a:lstStyle/>
        <a:p>
          <a:endParaRPr kumimoji="1" lang="ja-JP" altLang="en-US" sz="2800">
            <a:solidFill>
              <a:schemeClr val="bg1"/>
            </a:solidFill>
          </a:endParaRPr>
        </a:p>
      </dgm:t>
    </dgm:pt>
    <dgm:pt modelId="{2C5FBA4D-3C03-4035-B606-0E1EFE7CEC3F}">
      <dgm:prSet phldrT="[テキスト]" custT="1"/>
      <dgm:spPr/>
      <dgm:t>
        <a:bodyPr/>
        <a:lstStyle/>
        <a:p>
          <a:r>
            <a:rPr kumimoji="1" lang="ja-JP" altLang="en-US" sz="2800" dirty="0" smtClean="0">
              <a:solidFill>
                <a:schemeClr val="bg1"/>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②</a:t>
          </a:r>
          <a:r>
            <a:rPr kumimoji="1" lang="ja-JP" altLang="en-US" sz="2800" spc="-100" baseline="0" dirty="0" smtClean="0">
              <a:solidFill>
                <a:schemeClr val="bg1"/>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覚醒剤乱用・依存の高止まり</a:t>
          </a:r>
          <a:endParaRPr kumimoji="1" lang="ja-JP" altLang="en-US" sz="2800" spc="-100" baseline="0" dirty="0">
            <a:solidFill>
              <a:schemeClr val="bg1"/>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endParaRPr>
        </a:p>
      </dgm:t>
    </dgm:pt>
    <dgm:pt modelId="{E7E0D2A6-6B8F-4A1D-8BC6-3763782BD999}" type="parTrans" cxnId="{D1E1243A-B3EA-4F9E-9BFC-4A878463A984}">
      <dgm:prSet/>
      <dgm:spPr/>
      <dgm:t>
        <a:bodyPr/>
        <a:lstStyle/>
        <a:p>
          <a:endParaRPr kumimoji="1" lang="ja-JP" altLang="en-US" sz="2800">
            <a:solidFill>
              <a:schemeClr val="bg1"/>
            </a:solidFill>
          </a:endParaRPr>
        </a:p>
      </dgm:t>
    </dgm:pt>
    <dgm:pt modelId="{CBCFC2AB-0AC4-43A9-8438-69AA1BFA05C5}" type="sibTrans" cxnId="{D1E1243A-B3EA-4F9E-9BFC-4A878463A984}">
      <dgm:prSet/>
      <dgm:spPr/>
      <dgm:t>
        <a:bodyPr/>
        <a:lstStyle/>
        <a:p>
          <a:endParaRPr kumimoji="1" lang="ja-JP" altLang="en-US" sz="2800">
            <a:solidFill>
              <a:schemeClr val="bg1"/>
            </a:solidFill>
          </a:endParaRPr>
        </a:p>
      </dgm:t>
    </dgm:pt>
    <dgm:pt modelId="{C84D2785-69B4-458D-9D32-6983BEB83461}">
      <dgm:prSet custT="1"/>
      <dgm:spPr/>
      <dgm:t>
        <a:bodyPr/>
        <a:lstStyle/>
        <a:p>
          <a:r>
            <a:rPr kumimoji="1" lang="ja-JP" altLang="en-US" sz="2800" b="0" dirty="0" smtClean="0">
              <a:solidFill>
                <a:schemeClr val="bg1"/>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③大麻乱用の確実な浸透</a:t>
          </a:r>
          <a:endParaRPr kumimoji="1" lang="ja-JP" altLang="en-US" sz="2800" b="0" dirty="0">
            <a:solidFill>
              <a:schemeClr val="bg1"/>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endParaRPr>
        </a:p>
      </dgm:t>
    </dgm:pt>
    <dgm:pt modelId="{B14747E4-12FF-4D6B-B326-E6037109DD71}" type="parTrans" cxnId="{CFBBEDF1-D506-4BCB-8B67-4C33F4B99827}">
      <dgm:prSet/>
      <dgm:spPr/>
      <dgm:t>
        <a:bodyPr/>
        <a:lstStyle/>
        <a:p>
          <a:endParaRPr kumimoji="1" lang="ja-JP" altLang="en-US" sz="2800">
            <a:solidFill>
              <a:schemeClr val="bg1"/>
            </a:solidFill>
          </a:endParaRPr>
        </a:p>
      </dgm:t>
    </dgm:pt>
    <dgm:pt modelId="{0354FEFF-2369-4B10-A365-68FB4F700899}" type="sibTrans" cxnId="{CFBBEDF1-D506-4BCB-8B67-4C33F4B99827}">
      <dgm:prSet/>
      <dgm:spPr/>
      <dgm:t>
        <a:bodyPr/>
        <a:lstStyle/>
        <a:p>
          <a:endParaRPr kumimoji="1" lang="ja-JP" altLang="en-US" sz="2800">
            <a:solidFill>
              <a:schemeClr val="bg1"/>
            </a:solidFill>
          </a:endParaRPr>
        </a:p>
      </dgm:t>
    </dgm:pt>
    <dgm:pt modelId="{4F38D699-A107-4AC2-BC90-8DC3B2508540}">
      <dgm:prSet custT="1"/>
      <dgm:spPr>
        <a:gradFill rotWithShape="0">
          <a:gsLst>
            <a:gs pos="0">
              <a:srgbClr val="FF00FF"/>
            </a:gs>
            <a:gs pos="80000">
              <a:srgbClr val="FF66CC"/>
            </a:gs>
            <a:gs pos="100000">
              <a:srgbClr val="FFCCFF"/>
            </a:gs>
          </a:gsLst>
        </a:gradFill>
      </dgm:spPr>
      <dgm:t>
        <a:bodyPr/>
        <a:lstStyle/>
        <a:p>
          <a:r>
            <a:rPr kumimoji="1" lang="ja-JP" altLang="en-US" sz="2800" dirty="0" smtClean="0">
              <a:solidFill>
                <a:schemeClr val="bg1"/>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④</a:t>
          </a:r>
          <a:r>
            <a:rPr kumimoji="1" lang="ja-JP" altLang="en-US" sz="2800" dirty="0" smtClean="0">
              <a:solidFill>
                <a:srgbClr val="FFFF00"/>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危険ドラッグの登場</a:t>
          </a:r>
          <a:endParaRPr kumimoji="1" lang="ja-JP" altLang="en-US" sz="2800" dirty="0">
            <a:solidFill>
              <a:srgbClr val="FFFF00"/>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endParaRPr>
        </a:p>
      </dgm:t>
    </dgm:pt>
    <dgm:pt modelId="{87823AE2-F31E-42CA-B1ED-3E9BECDB7ACC}" type="parTrans" cxnId="{6DF05A11-8B64-48C8-8CBD-1396F658BEB4}">
      <dgm:prSet/>
      <dgm:spPr/>
      <dgm:t>
        <a:bodyPr/>
        <a:lstStyle/>
        <a:p>
          <a:endParaRPr kumimoji="1" lang="ja-JP" altLang="en-US" sz="2800">
            <a:solidFill>
              <a:schemeClr val="bg1"/>
            </a:solidFill>
          </a:endParaRPr>
        </a:p>
      </dgm:t>
    </dgm:pt>
    <dgm:pt modelId="{A54A165B-EC10-417A-8F56-B1C124C21114}" type="sibTrans" cxnId="{6DF05A11-8B64-48C8-8CBD-1396F658BEB4}">
      <dgm:prSet/>
      <dgm:spPr/>
      <dgm:t>
        <a:bodyPr/>
        <a:lstStyle/>
        <a:p>
          <a:endParaRPr kumimoji="1" lang="ja-JP" altLang="en-US" sz="2800">
            <a:solidFill>
              <a:schemeClr val="bg1"/>
            </a:solidFill>
          </a:endParaRPr>
        </a:p>
      </dgm:t>
    </dgm:pt>
    <dgm:pt modelId="{A0FAD92A-40AE-49BA-9C5F-9A1BFA9B29E5}">
      <dgm:prSet custT="1"/>
      <dgm:spPr/>
      <dgm:t>
        <a:bodyPr/>
        <a:lstStyle/>
        <a:p>
          <a:r>
            <a:rPr kumimoji="1" lang="ja-JP" altLang="en-US" sz="2800" dirty="0" smtClean="0">
              <a:solidFill>
                <a:schemeClr val="bg1"/>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⑤医薬品乱用の静かな拡大</a:t>
          </a:r>
          <a:endParaRPr kumimoji="1" lang="ja-JP" altLang="en-US" sz="2800" dirty="0">
            <a:solidFill>
              <a:schemeClr val="bg1"/>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endParaRPr>
        </a:p>
      </dgm:t>
    </dgm:pt>
    <dgm:pt modelId="{3CBA7448-F5DA-486D-A30F-457920109918}" type="parTrans" cxnId="{D9EC87D8-8B4A-447C-B014-A2BD8D4A3C63}">
      <dgm:prSet/>
      <dgm:spPr/>
      <dgm:t>
        <a:bodyPr/>
        <a:lstStyle/>
        <a:p>
          <a:endParaRPr kumimoji="1" lang="ja-JP" altLang="en-US" sz="2800">
            <a:solidFill>
              <a:schemeClr val="bg1"/>
            </a:solidFill>
          </a:endParaRPr>
        </a:p>
      </dgm:t>
    </dgm:pt>
    <dgm:pt modelId="{62CB070F-2E9D-4945-A9CE-5F1808D88BB1}" type="sibTrans" cxnId="{D9EC87D8-8B4A-447C-B014-A2BD8D4A3C63}">
      <dgm:prSet/>
      <dgm:spPr/>
      <dgm:t>
        <a:bodyPr/>
        <a:lstStyle/>
        <a:p>
          <a:endParaRPr kumimoji="1" lang="ja-JP" altLang="en-US" sz="2800">
            <a:solidFill>
              <a:schemeClr val="bg1"/>
            </a:solidFill>
          </a:endParaRPr>
        </a:p>
      </dgm:t>
    </dgm:pt>
    <dgm:pt modelId="{A75D690C-7F8D-4924-A447-9AE4C27F2DA0}" type="pres">
      <dgm:prSet presAssocID="{7F1323DF-0D01-4AC5-9DFD-24D220A7E1F6}" presName="linear" presStyleCnt="0">
        <dgm:presLayoutVars>
          <dgm:dir/>
          <dgm:animLvl val="lvl"/>
          <dgm:resizeHandles val="exact"/>
        </dgm:presLayoutVars>
      </dgm:prSet>
      <dgm:spPr/>
      <dgm:t>
        <a:bodyPr/>
        <a:lstStyle/>
        <a:p>
          <a:endParaRPr kumimoji="1" lang="ja-JP" altLang="en-US"/>
        </a:p>
      </dgm:t>
    </dgm:pt>
    <dgm:pt modelId="{D72C702E-7F39-49F1-B6DE-DB8E4E116298}" type="pres">
      <dgm:prSet presAssocID="{88BB309B-3E15-4778-BD25-69D8F7305DED}" presName="parentLin" presStyleCnt="0"/>
      <dgm:spPr/>
    </dgm:pt>
    <dgm:pt modelId="{41E53E45-D778-47FA-9B66-CC5B0594ABBC}" type="pres">
      <dgm:prSet presAssocID="{88BB309B-3E15-4778-BD25-69D8F7305DED}" presName="parentLeftMargin" presStyleLbl="node1" presStyleIdx="0" presStyleCnt="5"/>
      <dgm:spPr/>
      <dgm:t>
        <a:bodyPr/>
        <a:lstStyle/>
        <a:p>
          <a:endParaRPr kumimoji="1" lang="ja-JP" altLang="en-US"/>
        </a:p>
      </dgm:t>
    </dgm:pt>
    <dgm:pt modelId="{F0D21BDE-BFBA-411F-9597-35EED3635CFE}" type="pres">
      <dgm:prSet presAssocID="{88BB309B-3E15-4778-BD25-69D8F7305DED}" presName="parentText" presStyleLbl="node1" presStyleIdx="0" presStyleCnt="5" custScaleX="139601" custScaleY="271770">
        <dgm:presLayoutVars>
          <dgm:chMax val="0"/>
          <dgm:bulletEnabled val="1"/>
        </dgm:presLayoutVars>
      </dgm:prSet>
      <dgm:spPr/>
      <dgm:t>
        <a:bodyPr/>
        <a:lstStyle/>
        <a:p>
          <a:endParaRPr kumimoji="1" lang="ja-JP" altLang="en-US"/>
        </a:p>
      </dgm:t>
    </dgm:pt>
    <dgm:pt modelId="{982A7CEC-875C-487C-AD77-1230B6CD5A7C}" type="pres">
      <dgm:prSet presAssocID="{88BB309B-3E15-4778-BD25-69D8F7305DED}" presName="negativeSpace" presStyleCnt="0"/>
      <dgm:spPr/>
    </dgm:pt>
    <dgm:pt modelId="{9EA77CD9-B448-4B84-B9FF-28608AB68617}" type="pres">
      <dgm:prSet presAssocID="{88BB309B-3E15-4778-BD25-69D8F7305DED}" presName="childText" presStyleLbl="conFgAcc1" presStyleIdx="0" presStyleCnt="5">
        <dgm:presLayoutVars>
          <dgm:bulletEnabled val="1"/>
        </dgm:presLayoutVars>
      </dgm:prSet>
      <dgm:spPr/>
    </dgm:pt>
    <dgm:pt modelId="{52141CA3-6F72-4F97-ACA3-3059698B221A}" type="pres">
      <dgm:prSet presAssocID="{94B1F48D-6590-4357-9EE0-06F7F7E7D22F}" presName="spaceBetweenRectangles" presStyleCnt="0"/>
      <dgm:spPr/>
    </dgm:pt>
    <dgm:pt modelId="{55F7F2A3-04C2-46C0-9D77-753974AA5EF1}" type="pres">
      <dgm:prSet presAssocID="{2C5FBA4D-3C03-4035-B606-0E1EFE7CEC3F}" presName="parentLin" presStyleCnt="0"/>
      <dgm:spPr/>
    </dgm:pt>
    <dgm:pt modelId="{6C0062B9-C84D-49E7-B202-0E30EF2B47B1}" type="pres">
      <dgm:prSet presAssocID="{2C5FBA4D-3C03-4035-B606-0E1EFE7CEC3F}" presName="parentLeftMargin" presStyleLbl="node1" presStyleIdx="0" presStyleCnt="5"/>
      <dgm:spPr/>
      <dgm:t>
        <a:bodyPr/>
        <a:lstStyle/>
        <a:p>
          <a:endParaRPr kumimoji="1" lang="ja-JP" altLang="en-US"/>
        </a:p>
      </dgm:t>
    </dgm:pt>
    <dgm:pt modelId="{00580D66-F499-474A-B205-AC53884C567A}" type="pres">
      <dgm:prSet presAssocID="{2C5FBA4D-3C03-4035-B606-0E1EFE7CEC3F}" presName="parentText" presStyleLbl="node1" presStyleIdx="1" presStyleCnt="5" custScaleX="157296" custScaleY="276310">
        <dgm:presLayoutVars>
          <dgm:chMax val="0"/>
          <dgm:bulletEnabled val="1"/>
        </dgm:presLayoutVars>
      </dgm:prSet>
      <dgm:spPr/>
      <dgm:t>
        <a:bodyPr/>
        <a:lstStyle/>
        <a:p>
          <a:endParaRPr kumimoji="1" lang="ja-JP" altLang="en-US"/>
        </a:p>
      </dgm:t>
    </dgm:pt>
    <dgm:pt modelId="{15F0246E-3405-4E0D-9248-34AEC58DE431}" type="pres">
      <dgm:prSet presAssocID="{2C5FBA4D-3C03-4035-B606-0E1EFE7CEC3F}" presName="negativeSpace" presStyleCnt="0"/>
      <dgm:spPr/>
    </dgm:pt>
    <dgm:pt modelId="{CEA6239D-1859-44C8-8CD9-01589DE31F17}" type="pres">
      <dgm:prSet presAssocID="{2C5FBA4D-3C03-4035-B606-0E1EFE7CEC3F}" presName="childText" presStyleLbl="conFgAcc1" presStyleIdx="1" presStyleCnt="5">
        <dgm:presLayoutVars>
          <dgm:bulletEnabled val="1"/>
        </dgm:presLayoutVars>
      </dgm:prSet>
      <dgm:spPr/>
    </dgm:pt>
    <dgm:pt modelId="{CBE2C2E8-3605-4813-9965-28749CBB3EF7}" type="pres">
      <dgm:prSet presAssocID="{CBCFC2AB-0AC4-43A9-8438-69AA1BFA05C5}" presName="spaceBetweenRectangles" presStyleCnt="0"/>
      <dgm:spPr/>
    </dgm:pt>
    <dgm:pt modelId="{70394FE4-1CC0-4056-9025-84A857BFE4CC}" type="pres">
      <dgm:prSet presAssocID="{C84D2785-69B4-458D-9D32-6983BEB83461}" presName="parentLin" presStyleCnt="0"/>
      <dgm:spPr/>
    </dgm:pt>
    <dgm:pt modelId="{3B7305FB-C3E9-415F-9E08-6D47EE856E62}" type="pres">
      <dgm:prSet presAssocID="{C84D2785-69B4-458D-9D32-6983BEB83461}" presName="parentLeftMargin" presStyleLbl="node1" presStyleIdx="1" presStyleCnt="5"/>
      <dgm:spPr/>
      <dgm:t>
        <a:bodyPr/>
        <a:lstStyle/>
        <a:p>
          <a:endParaRPr kumimoji="1" lang="ja-JP" altLang="en-US"/>
        </a:p>
      </dgm:t>
    </dgm:pt>
    <dgm:pt modelId="{728ED868-2AAC-4045-96BA-EBC02B624EBA}" type="pres">
      <dgm:prSet presAssocID="{C84D2785-69B4-458D-9D32-6983BEB83461}" presName="parentText" presStyleLbl="node1" presStyleIdx="2" presStyleCnt="5" custScaleX="139601" custScaleY="276310">
        <dgm:presLayoutVars>
          <dgm:chMax val="0"/>
          <dgm:bulletEnabled val="1"/>
        </dgm:presLayoutVars>
      </dgm:prSet>
      <dgm:spPr/>
      <dgm:t>
        <a:bodyPr/>
        <a:lstStyle/>
        <a:p>
          <a:endParaRPr kumimoji="1" lang="ja-JP" altLang="en-US"/>
        </a:p>
      </dgm:t>
    </dgm:pt>
    <dgm:pt modelId="{92B418D0-C0AC-46FC-8829-80D08C1BCC7B}" type="pres">
      <dgm:prSet presAssocID="{C84D2785-69B4-458D-9D32-6983BEB83461}" presName="negativeSpace" presStyleCnt="0"/>
      <dgm:spPr/>
    </dgm:pt>
    <dgm:pt modelId="{9789A401-76CF-4B7A-B581-1813EF21F36A}" type="pres">
      <dgm:prSet presAssocID="{C84D2785-69B4-458D-9D32-6983BEB83461}" presName="childText" presStyleLbl="conFgAcc1" presStyleIdx="2" presStyleCnt="5">
        <dgm:presLayoutVars>
          <dgm:bulletEnabled val="1"/>
        </dgm:presLayoutVars>
      </dgm:prSet>
      <dgm:spPr/>
    </dgm:pt>
    <dgm:pt modelId="{01AFF30B-A37C-4ADF-BBA7-B19CDC7E93B8}" type="pres">
      <dgm:prSet presAssocID="{0354FEFF-2369-4B10-A365-68FB4F700899}" presName="spaceBetweenRectangles" presStyleCnt="0"/>
      <dgm:spPr/>
    </dgm:pt>
    <dgm:pt modelId="{637B3366-B237-4C90-AAAC-2D0C39D95F97}" type="pres">
      <dgm:prSet presAssocID="{4F38D699-A107-4AC2-BC90-8DC3B2508540}" presName="parentLin" presStyleCnt="0"/>
      <dgm:spPr/>
    </dgm:pt>
    <dgm:pt modelId="{0BD8173C-44A0-48A7-84CF-F4413345061A}" type="pres">
      <dgm:prSet presAssocID="{4F38D699-A107-4AC2-BC90-8DC3B2508540}" presName="parentLeftMargin" presStyleLbl="node1" presStyleIdx="2" presStyleCnt="5"/>
      <dgm:spPr/>
      <dgm:t>
        <a:bodyPr/>
        <a:lstStyle/>
        <a:p>
          <a:endParaRPr kumimoji="1" lang="ja-JP" altLang="en-US"/>
        </a:p>
      </dgm:t>
    </dgm:pt>
    <dgm:pt modelId="{7865286D-40A1-45C1-848D-9CF0901AB6D6}" type="pres">
      <dgm:prSet presAssocID="{4F38D699-A107-4AC2-BC90-8DC3B2508540}" presName="parentText" presStyleLbl="node1" presStyleIdx="3" presStyleCnt="5" custScaleX="139601" custScaleY="276054">
        <dgm:presLayoutVars>
          <dgm:chMax val="0"/>
          <dgm:bulletEnabled val="1"/>
        </dgm:presLayoutVars>
      </dgm:prSet>
      <dgm:spPr/>
      <dgm:t>
        <a:bodyPr/>
        <a:lstStyle/>
        <a:p>
          <a:endParaRPr kumimoji="1" lang="ja-JP" altLang="en-US"/>
        </a:p>
      </dgm:t>
    </dgm:pt>
    <dgm:pt modelId="{45E21BEF-F305-4A69-B317-E2B87ED522A3}" type="pres">
      <dgm:prSet presAssocID="{4F38D699-A107-4AC2-BC90-8DC3B2508540}" presName="negativeSpace" presStyleCnt="0"/>
      <dgm:spPr/>
    </dgm:pt>
    <dgm:pt modelId="{78BE64E4-290A-4D01-BB71-3AA3B4FAA3BF}" type="pres">
      <dgm:prSet presAssocID="{4F38D699-A107-4AC2-BC90-8DC3B2508540}" presName="childText" presStyleLbl="conFgAcc1" presStyleIdx="3" presStyleCnt="5">
        <dgm:presLayoutVars>
          <dgm:bulletEnabled val="1"/>
        </dgm:presLayoutVars>
      </dgm:prSet>
      <dgm:spPr/>
    </dgm:pt>
    <dgm:pt modelId="{00914942-A089-4A5A-9DA3-EEBC2BBBB68D}" type="pres">
      <dgm:prSet presAssocID="{A54A165B-EC10-417A-8F56-B1C124C21114}" presName="spaceBetweenRectangles" presStyleCnt="0"/>
      <dgm:spPr/>
    </dgm:pt>
    <dgm:pt modelId="{73FB2FE6-EC74-475C-AD62-5CCAE1E6A8CC}" type="pres">
      <dgm:prSet presAssocID="{A0FAD92A-40AE-49BA-9C5F-9A1BFA9B29E5}" presName="parentLin" presStyleCnt="0"/>
      <dgm:spPr/>
    </dgm:pt>
    <dgm:pt modelId="{4FC120C0-A80F-4496-B941-34D1C406FC52}" type="pres">
      <dgm:prSet presAssocID="{A0FAD92A-40AE-49BA-9C5F-9A1BFA9B29E5}" presName="parentLeftMargin" presStyleLbl="node1" presStyleIdx="3" presStyleCnt="5"/>
      <dgm:spPr/>
      <dgm:t>
        <a:bodyPr/>
        <a:lstStyle/>
        <a:p>
          <a:endParaRPr kumimoji="1" lang="ja-JP" altLang="en-US"/>
        </a:p>
      </dgm:t>
    </dgm:pt>
    <dgm:pt modelId="{AF5762D4-10C8-47E0-9476-EAE8645A2BB2}" type="pres">
      <dgm:prSet presAssocID="{A0FAD92A-40AE-49BA-9C5F-9A1BFA9B29E5}" presName="parentText" presStyleLbl="node1" presStyleIdx="4" presStyleCnt="5" custScaleX="139601" custScaleY="276054">
        <dgm:presLayoutVars>
          <dgm:chMax val="0"/>
          <dgm:bulletEnabled val="1"/>
        </dgm:presLayoutVars>
      </dgm:prSet>
      <dgm:spPr/>
      <dgm:t>
        <a:bodyPr/>
        <a:lstStyle/>
        <a:p>
          <a:endParaRPr kumimoji="1" lang="ja-JP" altLang="en-US"/>
        </a:p>
      </dgm:t>
    </dgm:pt>
    <dgm:pt modelId="{3C74FB75-C691-4259-AA56-465475C2846B}" type="pres">
      <dgm:prSet presAssocID="{A0FAD92A-40AE-49BA-9C5F-9A1BFA9B29E5}" presName="negativeSpace" presStyleCnt="0"/>
      <dgm:spPr/>
    </dgm:pt>
    <dgm:pt modelId="{F828F63E-5E79-44C6-8DF4-31F4FEF0DE77}" type="pres">
      <dgm:prSet presAssocID="{A0FAD92A-40AE-49BA-9C5F-9A1BFA9B29E5}" presName="childText" presStyleLbl="conFgAcc1" presStyleIdx="4" presStyleCnt="5">
        <dgm:presLayoutVars>
          <dgm:bulletEnabled val="1"/>
        </dgm:presLayoutVars>
      </dgm:prSet>
      <dgm:spPr/>
    </dgm:pt>
  </dgm:ptLst>
  <dgm:cxnLst>
    <dgm:cxn modelId="{4A50F2C9-A4EE-4A0D-8D2D-DD647938C038}" type="presOf" srcId="{2C5FBA4D-3C03-4035-B606-0E1EFE7CEC3F}" destId="{6C0062B9-C84D-49E7-B202-0E30EF2B47B1}" srcOrd="0" destOrd="0" presId="urn:microsoft.com/office/officeart/2005/8/layout/list1"/>
    <dgm:cxn modelId="{EA8AA6C4-4E1C-4FF6-9392-D9B0104D1AFD}" srcId="{7F1323DF-0D01-4AC5-9DFD-24D220A7E1F6}" destId="{88BB309B-3E15-4778-BD25-69D8F7305DED}" srcOrd="0" destOrd="0" parTransId="{D934FAC8-F933-433B-A67E-4F1A470C15F3}" sibTransId="{94B1F48D-6590-4357-9EE0-06F7F7E7D22F}"/>
    <dgm:cxn modelId="{B088922C-6576-4635-BE30-FE8BDE048CAF}" type="presOf" srcId="{C84D2785-69B4-458D-9D32-6983BEB83461}" destId="{728ED868-2AAC-4045-96BA-EBC02B624EBA}" srcOrd="1" destOrd="0" presId="urn:microsoft.com/office/officeart/2005/8/layout/list1"/>
    <dgm:cxn modelId="{C750A8F2-6F06-47E5-AE44-FCD228F4D16A}" type="presOf" srcId="{C84D2785-69B4-458D-9D32-6983BEB83461}" destId="{3B7305FB-C3E9-415F-9E08-6D47EE856E62}" srcOrd="0" destOrd="0" presId="urn:microsoft.com/office/officeart/2005/8/layout/list1"/>
    <dgm:cxn modelId="{6DF05A11-8B64-48C8-8CBD-1396F658BEB4}" srcId="{7F1323DF-0D01-4AC5-9DFD-24D220A7E1F6}" destId="{4F38D699-A107-4AC2-BC90-8DC3B2508540}" srcOrd="3" destOrd="0" parTransId="{87823AE2-F31E-42CA-B1ED-3E9BECDB7ACC}" sibTransId="{A54A165B-EC10-417A-8F56-B1C124C21114}"/>
    <dgm:cxn modelId="{64B8383A-C52A-446C-9ED5-0BEC58FD8A92}" type="presOf" srcId="{88BB309B-3E15-4778-BD25-69D8F7305DED}" destId="{41E53E45-D778-47FA-9B66-CC5B0594ABBC}" srcOrd="0" destOrd="0" presId="urn:microsoft.com/office/officeart/2005/8/layout/list1"/>
    <dgm:cxn modelId="{D9EC87D8-8B4A-447C-B014-A2BD8D4A3C63}" srcId="{7F1323DF-0D01-4AC5-9DFD-24D220A7E1F6}" destId="{A0FAD92A-40AE-49BA-9C5F-9A1BFA9B29E5}" srcOrd="4" destOrd="0" parTransId="{3CBA7448-F5DA-486D-A30F-457920109918}" sibTransId="{62CB070F-2E9D-4945-A9CE-5F1808D88BB1}"/>
    <dgm:cxn modelId="{8EA52C95-F3B9-41C3-8121-7EFCD3175CF6}" type="presOf" srcId="{A0FAD92A-40AE-49BA-9C5F-9A1BFA9B29E5}" destId="{AF5762D4-10C8-47E0-9476-EAE8645A2BB2}" srcOrd="1" destOrd="0" presId="urn:microsoft.com/office/officeart/2005/8/layout/list1"/>
    <dgm:cxn modelId="{2416D2CE-A083-4EC2-8D36-0781097F9E30}" type="presOf" srcId="{7F1323DF-0D01-4AC5-9DFD-24D220A7E1F6}" destId="{A75D690C-7F8D-4924-A447-9AE4C27F2DA0}" srcOrd="0" destOrd="0" presId="urn:microsoft.com/office/officeart/2005/8/layout/list1"/>
    <dgm:cxn modelId="{B0E14FFF-AD52-477D-87FC-92A2A704D4A9}" type="presOf" srcId="{88BB309B-3E15-4778-BD25-69D8F7305DED}" destId="{F0D21BDE-BFBA-411F-9597-35EED3635CFE}" srcOrd="1" destOrd="0" presId="urn:microsoft.com/office/officeart/2005/8/layout/list1"/>
    <dgm:cxn modelId="{CFBBEDF1-D506-4BCB-8B67-4C33F4B99827}" srcId="{7F1323DF-0D01-4AC5-9DFD-24D220A7E1F6}" destId="{C84D2785-69B4-458D-9D32-6983BEB83461}" srcOrd="2" destOrd="0" parTransId="{B14747E4-12FF-4D6B-B326-E6037109DD71}" sibTransId="{0354FEFF-2369-4B10-A365-68FB4F700899}"/>
    <dgm:cxn modelId="{BC8F08C4-D4CC-490B-AA11-D09CA611E231}" type="presOf" srcId="{2C5FBA4D-3C03-4035-B606-0E1EFE7CEC3F}" destId="{00580D66-F499-474A-B205-AC53884C567A}" srcOrd="1" destOrd="0" presId="urn:microsoft.com/office/officeart/2005/8/layout/list1"/>
    <dgm:cxn modelId="{437EC541-2541-48B5-875B-41786CBA158B}" type="presOf" srcId="{A0FAD92A-40AE-49BA-9C5F-9A1BFA9B29E5}" destId="{4FC120C0-A80F-4496-B941-34D1C406FC52}" srcOrd="0" destOrd="0" presId="urn:microsoft.com/office/officeart/2005/8/layout/list1"/>
    <dgm:cxn modelId="{FFA32241-06BA-447B-B658-D09014697166}" type="presOf" srcId="{4F38D699-A107-4AC2-BC90-8DC3B2508540}" destId="{0BD8173C-44A0-48A7-84CF-F4413345061A}" srcOrd="0" destOrd="0" presId="urn:microsoft.com/office/officeart/2005/8/layout/list1"/>
    <dgm:cxn modelId="{D1E1243A-B3EA-4F9E-9BFC-4A878463A984}" srcId="{7F1323DF-0D01-4AC5-9DFD-24D220A7E1F6}" destId="{2C5FBA4D-3C03-4035-B606-0E1EFE7CEC3F}" srcOrd="1" destOrd="0" parTransId="{E7E0D2A6-6B8F-4A1D-8BC6-3763782BD999}" sibTransId="{CBCFC2AB-0AC4-43A9-8438-69AA1BFA05C5}"/>
    <dgm:cxn modelId="{660567B3-F512-4E49-AB5D-EF2D97913F14}" type="presOf" srcId="{4F38D699-A107-4AC2-BC90-8DC3B2508540}" destId="{7865286D-40A1-45C1-848D-9CF0901AB6D6}" srcOrd="1" destOrd="0" presId="urn:microsoft.com/office/officeart/2005/8/layout/list1"/>
    <dgm:cxn modelId="{385A83EF-B6FB-4E83-BC8C-3597226A45B9}" type="presParOf" srcId="{A75D690C-7F8D-4924-A447-9AE4C27F2DA0}" destId="{D72C702E-7F39-49F1-B6DE-DB8E4E116298}" srcOrd="0" destOrd="0" presId="urn:microsoft.com/office/officeart/2005/8/layout/list1"/>
    <dgm:cxn modelId="{508B44C2-2BE6-4ABA-82FA-B7B9C5AF1B86}" type="presParOf" srcId="{D72C702E-7F39-49F1-B6DE-DB8E4E116298}" destId="{41E53E45-D778-47FA-9B66-CC5B0594ABBC}" srcOrd="0" destOrd="0" presId="urn:microsoft.com/office/officeart/2005/8/layout/list1"/>
    <dgm:cxn modelId="{320CD24A-0A90-4FF3-A54D-B298539D4412}" type="presParOf" srcId="{D72C702E-7F39-49F1-B6DE-DB8E4E116298}" destId="{F0D21BDE-BFBA-411F-9597-35EED3635CFE}" srcOrd="1" destOrd="0" presId="urn:microsoft.com/office/officeart/2005/8/layout/list1"/>
    <dgm:cxn modelId="{633D78D4-06B1-4BAA-B4E6-DBB7D6DD6518}" type="presParOf" srcId="{A75D690C-7F8D-4924-A447-9AE4C27F2DA0}" destId="{982A7CEC-875C-487C-AD77-1230B6CD5A7C}" srcOrd="1" destOrd="0" presId="urn:microsoft.com/office/officeart/2005/8/layout/list1"/>
    <dgm:cxn modelId="{7C1E14AB-EF10-4A32-8575-91291C68B0F3}" type="presParOf" srcId="{A75D690C-7F8D-4924-A447-9AE4C27F2DA0}" destId="{9EA77CD9-B448-4B84-B9FF-28608AB68617}" srcOrd="2" destOrd="0" presId="urn:microsoft.com/office/officeart/2005/8/layout/list1"/>
    <dgm:cxn modelId="{56033D1D-8F6C-4175-9301-E39C5D83314D}" type="presParOf" srcId="{A75D690C-7F8D-4924-A447-9AE4C27F2DA0}" destId="{52141CA3-6F72-4F97-ACA3-3059698B221A}" srcOrd="3" destOrd="0" presId="urn:microsoft.com/office/officeart/2005/8/layout/list1"/>
    <dgm:cxn modelId="{C669E079-DE18-4EB9-8CCF-78170EF453AE}" type="presParOf" srcId="{A75D690C-7F8D-4924-A447-9AE4C27F2DA0}" destId="{55F7F2A3-04C2-46C0-9D77-753974AA5EF1}" srcOrd="4" destOrd="0" presId="urn:microsoft.com/office/officeart/2005/8/layout/list1"/>
    <dgm:cxn modelId="{D6CD70D4-CFB8-4ADA-8841-4A10A42E4C1A}" type="presParOf" srcId="{55F7F2A3-04C2-46C0-9D77-753974AA5EF1}" destId="{6C0062B9-C84D-49E7-B202-0E30EF2B47B1}" srcOrd="0" destOrd="0" presId="urn:microsoft.com/office/officeart/2005/8/layout/list1"/>
    <dgm:cxn modelId="{A4970EB8-D91A-43C1-8C3C-C8488B8D915D}" type="presParOf" srcId="{55F7F2A3-04C2-46C0-9D77-753974AA5EF1}" destId="{00580D66-F499-474A-B205-AC53884C567A}" srcOrd="1" destOrd="0" presId="urn:microsoft.com/office/officeart/2005/8/layout/list1"/>
    <dgm:cxn modelId="{34964A0A-7DC6-441B-8214-8D5C1F0DFCB1}" type="presParOf" srcId="{A75D690C-7F8D-4924-A447-9AE4C27F2DA0}" destId="{15F0246E-3405-4E0D-9248-34AEC58DE431}" srcOrd="5" destOrd="0" presId="urn:microsoft.com/office/officeart/2005/8/layout/list1"/>
    <dgm:cxn modelId="{7728426D-5E16-464E-99D8-363726BA470A}" type="presParOf" srcId="{A75D690C-7F8D-4924-A447-9AE4C27F2DA0}" destId="{CEA6239D-1859-44C8-8CD9-01589DE31F17}" srcOrd="6" destOrd="0" presId="urn:microsoft.com/office/officeart/2005/8/layout/list1"/>
    <dgm:cxn modelId="{555C1137-2814-4EB5-BF28-10EA896B64B1}" type="presParOf" srcId="{A75D690C-7F8D-4924-A447-9AE4C27F2DA0}" destId="{CBE2C2E8-3605-4813-9965-28749CBB3EF7}" srcOrd="7" destOrd="0" presId="urn:microsoft.com/office/officeart/2005/8/layout/list1"/>
    <dgm:cxn modelId="{13877136-EEA1-4BE7-AF19-67CAC22441F8}" type="presParOf" srcId="{A75D690C-7F8D-4924-A447-9AE4C27F2DA0}" destId="{70394FE4-1CC0-4056-9025-84A857BFE4CC}" srcOrd="8" destOrd="0" presId="urn:microsoft.com/office/officeart/2005/8/layout/list1"/>
    <dgm:cxn modelId="{1E291E41-4FD2-4A69-B8A6-C40EF3B96D95}" type="presParOf" srcId="{70394FE4-1CC0-4056-9025-84A857BFE4CC}" destId="{3B7305FB-C3E9-415F-9E08-6D47EE856E62}" srcOrd="0" destOrd="0" presId="urn:microsoft.com/office/officeart/2005/8/layout/list1"/>
    <dgm:cxn modelId="{9178187E-BE76-4AAA-8D4C-9618E7C161AC}" type="presParOf" srcId="{70394FE4-1CC0-4056-9025-84A857BFE4CC}" destId="{728ED868-2AAC-4045-96BA-EBC02B624EBA}" srcOrd="1" destOrd="0" presId="urn:microsoft.com/office/officeart/2005/8/layout/list1"/>
    <dgm:cxn modelId="{F93C7A18-FED4-417D-80B8-D6228CA17C15}" type="presParOf" srcId="{A75D690C-7F8D-4924-A447-9AE4C27F2DA0}" destId="{92B418D0-C0AC-46FC-8829-80D08C1BCC7B}" srcOrd="9" destOrd="0" presId="urn:microsoft.com/office/officeart/2005/8/layout/list1"/>
    <dgm:cxn modelId="{5714AB79-AD87-4915-979A-EF3932B46161}" type="presParOf" srcId="{A75D690C-7F8D-4924-A447-9AE4C27F2DA0}" destId="{9789A401-76CF-4B7A-B581-1813EF21F36A}" srcOrd="10" destOrd="0" presId="urn:microsoft.com/office/officeart/2005/8/layout/list1"/>
    <dgm:cxn modelId="{96CE7C3F-FDCF-4433-9720-912E5811D841}" type="presParOf" srcId="{A75D690C-7F8D-4924-A447-9AE4C27F2DA0}" destId="{01AFF30B-A37C-4ADF-BBA7-B19CDC7E93B8}" srcOrd="11" destOrd="0" presId="urn:microsoft.com/office/officeart/2005/8/layout/list1"/>
    <dgm:cxn modelId="{03DE918B-6D2C-4433-93BF-CFFEF9269A2D}" type="presParOf" srcId="{A75D690C-7F8D-4924-A447-9AE4C27F2DA0}" destId="{637B3366-B237-4C90-AAAC-2D0C39D95F97}" srcOrd="12" destOrd="0" presId="urn:microsoft.com/office/officeart/2005/8/layout/list1"/>
    <dgm:cxn modelId="{1F158D36-E791-4530-BDD4-63C021EC7B0A}" type="presParOf" srcId="{637B3366-B237-4C90-AAAC-2D0C39D95F97}" destId="{0BD8173C-44A0-48A7-84CF-F4413345061A}" srcOrd="0" destOrd="0" presId="urn:microsoft.com/office/officeart/2005/8/layout/list1"/>
    <dgm:cxn modelId="{45DFCDF4-C8C5-4A25-B3FB-6E6C57E433EB}" type="presParOf" srcId="{637B3366-B237-4C90-AAAC-2D0C39D95F97}" destId="{7865286D-40A1-45C1-848D-9CF0901AB6D6}" srcOrd="1" destOrd="0" presId="urn:microsoft.com/office/officeart/2005/8/layout/list1"/>
    <dgm:cxn modelId="{EEC02550-F5C5-4312-BD5D-B6EC2D0D8BC8}" type="presParOf" srcId="{A75D690C-7F8D-4924-A447-9AE4C27F2DA0}" destId="{45E21BEF-F305-4A69-B317-E2B87ED522A3}" srcOrd="13" destOrd="0" presId="urn:microsoft.com/office/officeart/2005/8/layout/list1"/>
    <dgm:cxn modelId="{2EF84711-950B-417A-9351-C380AE336D04}" type="presParOf" srcId="{A75D690C-7F8D-4924-A447-9AE4C27F2DA0}" destId="{78BE64E4-290A-4D01-BB71-3AA3B4FAA3BF}" srcOrd="14" destOrd="0" presId="urn:microsoft.com/office/officeart/2005/8/layout/list1"/>
    <dgm:cxn modelId="{B096EC3E-E5D9-4EA4-83AF-10CD02BDBAB5}" type="presParOf" srcId="{A75D690C-7F8D-4924-A447-9AE4C27F2DA0}" destId="{00914942-A089-4A5A-9DA3-EEBC2BBBB68D}" srcOrd="15" destOrd="0" presId="urn:microsoft.com/office/officeart/2005/8/layout/list1"/>
    <dgm:cxn modelId="{E23BA930-DBCD-40F3-8FB4-651593DE90AD}" type="presParOf" srcId="{A75D690C-7F8D-4924-A447-9AE4C27F2DA0}" destId="{73FB2FE6-EC74-475C-AD62-5CCAE1E6A8CC}" srcOrd="16" destOrd="0" presId="urn:microsoft.com/office/officeart/2005/8/layout/list1"/>
    <dgm:cxn modelId="{7F51C10D-75C7-4D90-89ED-F391A2E37CB3}" type="presParOf" srcId="{73FB2FE6-EC74-475C-AD62-5CCAE1E6A8CC}" destId="{4FC120C0-A80F-4496-B941-34D1C406FC52}" srcOrd="0" destOrd="0" presId="urn:microsoft.com/office/officeart/2005/8/layout/list1"/>
    <dgm:cxn modelId="{28D5724D-8121-4811-8CD6-BB753E743644}" type="presParOf" srcId="{73FB2FE6-EC74-475C-AD62-5CCAE1E6A8CC}" destId="{AF5762D4-10C8-47E0-9476-EAE8645A2BB2}" srcOrd="1" destOrd="0" presId="urn:microsoft.com/office/officeart/2005/8/layout/list1"/>
    <dgm:cxn modelId="{C8EFB87A-0318-41D7-B249-49B14B85F311}" type="presParOf" srcId="{A75D690C-7F8D-4924-A447-9AE4C27F2DA0}" destId="{3C74FB75-C691-4259-AA56-465475C2846B}" srcOrd="17" destOrd="0" presId="urn:microsoft.com/office/officeart/2005/8/layout/list1"/>
    <dgm:cxn modelId="{CD004F57-580B-4D02-B42B-2F2286978EE4}" type="presParOf" srcId="{A75D690C-7F8D-4924-A447-9AE4C27F2DA0}" destId="{F828F63E-5E79-44C6-8DF4-31F4FEF0DE77}"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77DBD2-5869-44E4-9953-CD3D146B03A8}" type="doc">
      <dgm:prSet loTypeId="urn:microsoft.com/office/officeart/2005/8/layout/process2" loCatId="process" qsTypeId="urn:microsoft.com/office/officeart/2005/8/quickstyle/3d1" qsCatId="3D" csTypeId="urn:microsoft.com/office/officeart/2005/8/colors/colorful5" csCatId="colorful" phldr="1"/>
      <dgm:spPr/>
    </dgm:pt>
    <dgm:pt modelId="{66DE17D3-0263-4568-B14F-6D657875604E}">
      <dgm:prSet phldrT="[テキスト]"/>
      <dgm:spPr/>
      <dgm:t>
        <a:bodyPr/>
        <a:lstStyle/>
        <a:p>
          <a:r>
            <a:rPr kumimoji="1" lang="ja-JP" altLang="en-US" dirty="0" smtClean="0"/>
            <a:t>麻薬や覚醒剤の化学構造を少しだけ変えただけ</a:t>
          </a:r>
          <a:endParaRPr kumimoji="1" lang="ja-JP" altLang="en-US" dirty="0"/>
        </a:p>
      </dgm:t>
    </dgm:pt>
    <dgm:pt modelId="{6C9F0395-6DD5-433F-A6E4-CC3DF12A1DF5}" type="parTrans" cxnId="{837C917E-A484-4C66-A2DD-E3382E9C97F6}">
      <dgm:prSet/>
      <dgm:spPr/>
      <dgm:t>
        <a:bodyPr/>
        <a:lstStyle/>
        <a:p>
          <a:endParaRPr kumimoji="1" lang="ja-JP" altLang="en-US"/>
        </a:p>
      </dgm:t>
    </dgm:pt>
    <dgm:pt modelId="{A4E21CE9-473D-471E-BB11-FE630306FF6A}" type="sibTrans" cxnId="{837C917E-A484-4C66-A2DD-E3382E9C97F6}">
      <dgm:prSet/>
      <dgm:spPr/>
      <dgm:t>
        <a:bodyPr/>
        <a:lstStyle/>
        <a:p>
          <a:endParaRPr kumimoji="1" lang="ja-JP" altLang="en-US"/>
        </a:p>
      </dgm:t>
    </dgm:pt>
    <dgm:pt modelId="{2094CCEF-2130-4A13-A45E-10A804C8C5E7}">
      <dgm:prSet phldrT="[テキスト]"/>
      <dgm:spPr/>
      <dgm:t>
        <a:bodyPr/>
        <a:lstStyle/>
        <a:p>
          <a:r>
            <a:rPr kumimoji="1" lang="ja-JP" altLang="en-US" dirty="0" smtClean="0"/>
            <a:t>麻薬や覚醒剤より危険な場合も</a:t>
          </a:r>
          <a:endParaRPr kumimoji="1" lang="ja-JP" altLang="en-US" dirty="0"/>
        </a:p>
      </dgm:t>
    </dgm:pt>
    <dgm:pt modelId="{725F1444-D4E1-43E0-8732-2FEE5230764A}" type="parTrans" cxnId="{75016DD0-6B00-4747-A64A-6ED7C3C997F9}">
      <dgm:prSet/>
      <dgm:spPr/>
      <dgm:t>
        <a:bodyPr/>
        <a:lstStyle/>
        <a:p>
          <a:endParaRPr kumimoji="1" lang="ja-JP" altLang="en-US"/>
        </a:p>
      </dgm:t>
    </dgm:pt>
    <dgm:pt modelId="{A47AFDAC-3513-4311-972F-8DF002C7D5D8}" type="sibTrans" cxnId="{75016DD0-6B00-4747-A64A-6ED7C3C997F9}">
      <dgm:prSet/>
      <dgm:spPr/>
      <dgm:t>
        <a:bodyPr/>
        <a:lstStyle/>
        <a:p>
          <a:endParaRPr kumimoji="1" lang="ja-JP" altLang="en-US"/>
        </a:p>
      </dgm:t>
    </dgm:pt>
    <dgm:pt modelId="{4A5B5502-8CB6-43EC-AB51-8FADBDAE9EB8}" type="pres">
      <dgm:prSet presAssocID="{8077DBD2-5869-44E4-9953-CD3D146B03A8}" presName="linearFlow" presStyleCnt="0">
        <dgm:presLayoutVars>
          <dgm:resizeHandles val="exact"/>
        </dgm:presLayoutVars>
      </dgm:prSet>
      <dgm:spPr/>
    </dgm:pt>
    <dgm:pt modelId="{77D862EE-F96C-4F05-A087-B055A5FBB227}" type="pres">
      <dgm:prSet presAssocID="{66DE17D3-0263-4568-B14F-6D657875604E}" presName="node" presStyleLbl="node1" presStyleIdx="0" presStyleCnt="2">
        <dgm:presLayoutVars>
          <dgm:bulletEnabled val="1"/>
        </dgm:presLayoutVars>
      </dgm:prSet>
      <dgm:spPr/>
      <dgm:t>
        <a:bodyPr/>
        <a:lstStyle/>
        <a:p>
          <a:endParaRPr kumimoji="1" lang="ja-JP" altLang="en-US"/>
        </a:p>
      </dgm:t>
    </dgm:pt>
    <dgm:pt modelId="{C0992B8B-A61D-4098-A2A2-230C778DF350}" type="pres">
      <dgm:prSet presAssocID="{A4E21CE9-473D-471E-BB11-FE630306FF6A}" presName="sibTrans" presStyleLbl="sibTrans2D1" presStyleIdx="0" presStyleCnt="1"/>
      <dgm:spPr/>
      <dgm:t>
        <a:bodyPr/>
        <a:lstStyle/>
        <a:p>
          <a:endParaRPr kumimoji="1" lang="ja-JP" altLang="en-US"/>
        </a:p>
      </dgm:t>
    </dgm:pt>
    <dgm:pt modelId="{EDD0A2B0-BE89-4BD5-B099-D4F25CBAE184}" type="pres">
      <dgm:prSet presAssocID="{A4E21CE9-473D-471E-BB11-FE630306FF6A}" presName="connectorText" presStyleLbl="sibTrans2D1" presStyleIdx="0" presStyleCnt="1"/>
      <dgm:spPr/>
      <dgm:t>
        <a:bodyPr/>
        <a:lstStyle/>
        <a:p>
          <a:endParaRPr kumimoji="1" lang="ja-JP" altLang="en-US"/>
        </a:p>
      </dgm:t>
    </dgm:pt>
    <dgm:pt modelId="{B7EB9556-E418-4E54-BC76-81EB1CFE20B0}" type="pres">
      <dgm:prSet presAssocID="{2094CCEF-2130-4A13-A45E-10A804C8C5E7}" presName="node" presStyleLbl="node1" presStyleIdx="1" presStyleCnt="2">
        <dgm:presLayoutVars>
          <dgm:bulletEnabled val="1"/>
        </dgm:presLayoutVars>
      </dgm:prSet>
      <dgm:spPr/>
      <dgm:t>
        <a:bodyPr/>
        <a:lstStyle/>
        <a:p>
          <a:endParaRPr kumimoji="1" lang="ja-JP" altLang="en-US"/>
        </a:p>
      </dgm:t>
    </dgm:pt>
  </dgm:ptLst>
  <dgm:cxnLst>
    <dgm:cxn modelId="{D06A6AA3-AED2-4711-87ED-151814727617}" type="presOf" srcId="{66DE17D3-0263-4568-B14F-6D657875604E}" destId="{77D862EE-F96C-4F05-A087-B055A5FBB227}" srcOrd="0" destOrd="0" presId="urn:microsoft.com/office/officeart/2005/8/layout/process2"/>
    <dgm:cxn modelId="{006682CC-E1D6-48EB-AF7E-934B0148C7F5}" type="presOf" srcId="{A4E21CE9-473D-471E-BB11-FE630306FF6A}" destId="{EDD0A2B0-BE89-4BD5-B099-D4F25CBAE184}" srcOrd="1" destOrd="0" presId="urn:microsoft.com/office/officeart/2005/8/layout/process2"/>
    <dgm:cxn modelId="{837C917E-A484-4C66-A2DD-E3382E9C97F6}" srcId="{8077DBD2-5869-44E4-9953-CD3D146B03A8}" destId="{66DE17D3-0263-4568-B14F-6D657875604E}" srcOrd="0" destOrd="0" parTransId="{6C9F0395-6DD5-433F-A6E4-CC3DF12A1DF5}" sibTransId="{A4E21CE9-473D-471E-BB11-FE630306FF6A}"/>
    <dgm:cxn modelId="{F8B2B324-556E-47D9-B774-DEEC58794405}" type="presOf" srcId="{A4E21CE9-473D-471E-BB11-FE630306FF6A}" destId="{C0992B8B-A61D-4098-A2A2-230C778DF350}" srcOrd="0" destOrd="0" presId="urn:microsoft.com/office/officeart/2005/8/layout/process2"/>
    <dgm:cxn modelId="{75016DD0-6B00-4747-A64A-6ED7C3C997F9}" srcId="{8077DBD2-5869-44E4-9953-CD3D146B03A8}" destId="{2094CCEF-2130-4A13-A45E-10A804C8C5E7}" srcOrd="1" destOrd="0" parTransId="{725F1444-D4E1-43E0-8732-2FEE5230764A}" sibTransId="{A47AFDAC-3513-4311-972F-8DF002C7D5D8}"/>
    <dgm:cxn modelId="{A573ECFC-1D95-4910-B8DB-F5F90D90F2DE}" type="presOf" srcId="{2094CCEF-2130-4A13-A45E-10A804C8C5E7}" destId="{B7EB9556-E418-4E54-BC76-81EB1CFE20B0}" srcOrd="0" destOrd="0" presId="urn:microsoft.com/office/officeart/2005/8/layout/process2"/>
    <dgm:cxn modelId="{7354FCC1-9043-49FB-8E8B-D05BD6AA4664}" type="presOf" srcId="{8077DBD2-5869-44E4-9953-CD3D146B03A8}" destId="{4A5B5502-8CB6-43EC-AB51-8FADBDAE9EB8}" srcOrd="0" destOrd="0" presId="urn:microsoft.com/office/officeart/2005/8/layout/process2"/>
    <dgm:cxn modelId="{3B58B139-0D6D-40D4-9BA1-1E9C16A9076C}" type="presParOf" srcId="{4A5B5502-8CB6-43EC-AB51-8FADBDAE9EB8}" destId="{77D862EE-F96C-4F05-A087-B055A5FBB227}" srcOrd="0" destOrd="0" presId="urn:microsoft.com/office/officeart/2005/8/layout/process2"/>
    <dgm:cxn modelId="{B30146DE-140A-4154-9E6E-0A3E65CE8FBC}" type="presParOf" srcId="{4A5B5502-8CB6-43EC-AB51-8FADBDAE9EB8}" destId="{C0992B8B-A61D-4098-A2A2-230C778DF350}" srcOrd="1" destOrd="0" presId="urn:microsoft.com/office/officeart/2005/8/layout/process2"/>
    <dgm:cxn modelId="{3E3341DE-E651-4BAB-A747-B9A375319818}" type="presParOf" srcId="{C0992B8B-A61D-4098-A2A2-230C778DF350}" destId="{EDD0A2B0-BE89-4BD5-B099-D4F25CBAE184}" srcOrd="0" destOrd="0" presId="urn:microsoft.com/office/officeart/2005/8/layout/process2"/>
    <dgm:cxn modelId="{68389464-ACC8-4E99-9893-056B945058B9}" type="presParOf" srcId="{4A5B5502-8CB6-43EC-AB51-8FADBDAE9EB8}" destId="{B7EB9556-E418-4E54-BC76-81EB1CFE20B0}"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7EC37F-7CE0-4270-A8E1-596971EA7ECD}" type="doc">
      <dgm:prSet loTypeId="urn:microsoft.com/office/officeart/2005/8/layout/balance1" loCatId="relationship" qsTypeId="urn:microsoft.com/office/officeart/2005/8/quickstyle/simple1" qsCatId="simple" csTypeId="urn:microsoft.com/office/officeart/2005/8/colors/colorful1" csCatId="colorful" phldr="1"/>
      <dgm:spPr/>
      <dgm:t>
        <a:bodyPr/>
        <a:lstStyle/>
        <a:p>
          <a:endParaRPr kumimoji="1" lang="ja-JP" altLang="en-US"/>
        </a:p>
      </dgm:t>
    </dgm:pt>
    <dgm:pt modelId="{712DC141-2662-47B2-953A-779D3401F168}">
      <dgm:prSet phldrT="[テキスト]" custT="1"/>
      <dgm:spPr/>
      <dgm:t>
        <a:bodyPr/>
        <a:lstStyle/>
        <a:p>
          <a:r>
            <a:rPr kumimoji="1" lang="ja-JP" altLang="en-US" sz="2400" dirty="0" smtClean="0"/>
            <a:t>覚せい剤</a:t>
          </a:r>
          <a:endParaRPr kumimoji="1" lang="ja-JP" altLang="en-US" sz="2400" dirty="0"/>
        </a:p>
      </dgm:t>
    </dgm:pt>
    <dgm:pt modelId="{8D5E36F7-E3A8-4D1F-B3E7-BA00D162603D}" type="parTrans" cxnId="{874E03BF-33B5-4FBB-8289-919E111058CA}">
      <dgm:prSet/>
      <dgm:spPr/>
      <dgm:t>
        <a:bodyPr/>
        <a:lstStyle/>
        <a:p>
          <a:endParaRPr kumimoji="1" lang="ja-JP" altLang="en-US"/>
        </a:p>
      </dgm:t>
    </dgm:pt>
    <dgm:pt modelId="{7E837805-3163-439B-A9C8-4F2997EE7331}" type="sibTrans" cxnId="{874E03BF-33B5-4FBB-8289-919E111058CA}">
      <dgm:prSet/>
      <dgm:spPr/>
      <dgm:t>
        <a:bodyPr/>
        <a:lstStyle/>
        <a:p>
          <a:endParaRPr kumimoji="1" lang="ja-JP" altLang="en-US"/>
        </a:p>
      </dgm:t>
    </dgm:pt>
    <dgm:pt modelId="{CDE07528-2EF3-4B49-B848-858D949B8DA1}">
      <dgm:prSet phldrT="[テキスト]" custT="1"/>
      <dgm:spPr/>
      <dgm:t>
        <a:bodyPr/>
        <a:lstStyle/>
        <a:p>
          <a:r>
            <a:rPr kumimoji="1" lang="ja-JP" altLang="en-US" sz="2400" dirty="0" smtClean="0"/>
            <a:t>麻　薬</a:t>
          </a:r>
          <a:endParaRPr kumimoji="1" lang="ja-JP" altLang="en-US" sz="2400" dirty="0"/>
        </a:p>
      </dgm:t>
    </dgm:pt>
    <dgm:pt modelId="{9CA8EC80-F3A4-4966-B0BD-5EFAB3A59079}" type="parTrans" cxnId="{C1BE6CEB-AB67-4D3A-9503-0EE758687C79}">
      <dgm:prSet/>
      <dgm:spPr/>
      <dgm:t>
        <a:bodyPr/>
        <a:lstStyle/>
        <a:p>
          <a:endParaRPr kumimoji="1" lang="ja-JP" altLang="en-US"/>
        </a:p>
      </dgm:t>
    </dgm:pt>
    <dgm:pt modelId="{9D9A1754-79EE-479C-A6C1-8ECCB148E938}" type="sibTrans" cxnId="{C1BE6CEB-AB67-4D3A-9503-0EE758687C79}">
      <dgm:prSet/>
      <dgm:spPr/>
      <dgm:t>
        <a:bodyPr/>
        <a:lstStyle/>
        <a:p>
          <a:endParaRPr kumimoji="1" lang="ja-JP" altLang="en-US"/>
        </a:p>
      </dgm:t>
    </dgm:pt>
    <dgm:pt modelId="{3FF971B3-6B3E-4541-B0E3-E322051224AC}">
      <dgm:prSet phldrT="[テキスト]"/>
      <dgm:spPr/>
      <dgm:t>
        <a:bodyPr/>
        <a:lstStyle/>
        <a:p>
          <a:r>
            <a:rPr kumimoji="1" lang="ja-JP" altLang="en-US" dirty="0" smtClean="0"/>
            <a:t>危険ドラッグ</a:t>
          </a:r>
          <a:endParaRPr kumimoji="1" lang="ja-JP" altLang="en-US" dirty="0"/>
        </a:p>
      </dgm:t>
    </dgm:pt>
    <dgm:pt modelId="{E26F70EA-2047-4770-B57B-EAB48EF2BD3A}" type="parTrans" cxnId="{44FE08C2-9530-490E-B6CE-A4FD3F72543B}">
      <dgm:prSet/>
      <dgm:spPr/>
      <dgm:t>
        <a:bodyPr/>
        <a:lstStyle/>
        <a:p>
          <a:endParaRPr kumimoji="1" lang="ja-JP" altLang="en-US"/>
        </a:p>
      </dgm:t>
    </dgm:pt>
    <dgm:pt modelId="{95565C99-3019-46EB-AB41-04B81F6E4CA3}" type="sibTrans" cxnId="{44FE08C2-9530-490E-B6CE-A4FD3F72543B}">
      <dgm:prSet/>
      <dgm:spPr/>
      <dgm:t>
        <a:bodyPr/>
        <a:lstStyle/>
        <a:p>
          <a:endParaRPr kumimoji="1" lang="ja-JP" altLang="en-US"/>
        </a:p>
      </dgm:t>
    </dgm:pt>
    <dgm:pt modelId="{28DC7E0B-4ED6-4D6B-A4C0-C6C371957760}">
      <dgm:prSet phldrT="[テキスト]" custT="1">
        <dgm:style>
          <a:lnRef idx="3">
            <a:schemeClr val="lt1"/>
          </a:lnRef>
          <a:fillRef idx="1">
            <a:schemeClr val="dk1"/>
          </a:fillRef>
          <a:effectRef idx="1">
            <a:schemeClr val="dk1"/>
          </a:effectRef>
          <a:fontRef idx="minor">
            <a:schemeClr val="lt1"/>
          </a:fontRef>
        </dgm:style>
      </dgm:prSet>
      <dgm:spPr/>
      <dgm:t>
        <a:bodyPr/>
        <a:lstStyle/>
        <a:p>
          <a:r>
            <a:rPr kumimoji="1" lang="ja-JP" altLang="en-US" sz="1800" dirty="0" smtClean="0"/>
            <a:t>毒性が強い</a:t>
          </a:r>
          <a:endParaRPr kumimoji="1" lang="ja-JP" altLang="en-US" sz="1800" dirty="0"/>
        </a:p>
      </dgm:t>
    </dgm:pt>
    <dgm:pt modelId="{05BB4AC6-C31C-40A9-803C-657BB5291913}" type="parTrans" cxnId="{393BA755-64C7-4683-8D57-9991C8F958BF}">
      <dgm:prSet/>
      <dgm:spPr/>
      <dgm:t>
        <a:bodyPr/>
        <a:lstStyle/>
        <a:p>
          <a:endParaRPr kumimoji="1" lang="ja-JP" altLang="en-US"/>
        </a:p>
      </dgm:t>
    </dgm:pt>
    <dgm:pt modelId="{6C801B59-1ED2-41FB-B697-37778ED6F36E}" type="sibTrans" cxnId="{393BA755-64C7-4683-8D57-9991C8F958BF}">
      <dgm:prSet/>
      <dgm:spPr/>
      <dgm:t>
        <a:bodyPr/>
        <a:lstStyle/>
        <a:p>
          <a:endParaRPr kumimoji="1" lang="ja-JP" altLang="en-US"/>
        </a:p>
      </dgm:t>
    </dgm:pt>
    <dgm:pt modelId="{13E6CE50-23B9-479C-BF59-DDA4FCDFB947}">
      <dgm:prSet phldrT="[テキスト]" custT="1"/>
      <dgm:spPr>
        <a:solidFill>
          <a:schemeClr val="accent3"/>
        </a:solidFill>
      </dgm:spPr>
      <dgm:t>
        <a:bodyPr/>
        <a:lstStyle/>
        <a:p>
          <a:r>
            <a:rPr kumimoji="1" lang="ja-JP" altLang="en-US" sz="1800" dirty="0" smtClean="0"/>
            <a:t>麻薬に</a:t>
          </a:r>
          <a:endParaRPr kumimoji="1" lang="en-US" altLang="ja-JP" sz="1800" dirty="0" smtClean="0"/>
        </a:p>
        <a:p>
          <a:r>
            <a:rPr kumimoji="1" lang="ja-JP" altLang="en-US" sz="1800" dirty="0" smtClean="0"/>
            <a:t>似たもの</a:t>
          </a:r>
          <a:endParaRPr kumimoji="1" lang="ja-JP" altLang="en-US" sz="1800" dirty="0"/>
        </a:p>
      </dgm:t>
    </dgm:pt>
    <dgm:pt modelId="{E332C6D0-DC68-4609-8886-CD522DEF922E}" type="parTrans" cxnId="{A1BF33CC-5A39-4CEE-AC37-56D079597CB7}">
      <dgm:prSet/>
      <dgm:spPr/>
      <dgm:t>
        <a:bodyPr/>
        <a:lstStyle/>
        <a:p>
          <a:endParaRPr kumimoji="1" lang="ja-JP" altLang="en-US"/>
        </a:p>
      </dgm:t>
    </dgm:pt>
    <dgm:pt modelId="{3E234B5D-1AFF-41FF-B2A1-C3A0A3D1DF17}" type="sibTrans" cxnId="{A1BF33CC-5A39-4CEE-AC37-56D079597CB7}">
      <dgm:prSet/>
      <dgm:spPr/>
      <dgm:t>
        <a:bodyPr/>
        <a:lstStyle/>
        <a:p>
          <a:endParaRPr kumimoji="1" lang="ja-JP" altLang="en-US"/>
        </a:p>
      </dgm:t>
    </dgm:pt>
    <dgm:pt modelId="{AB5D35D5-2527-40DE-B572-615AF37A46C5}">
      <dgm:prSet phldrT="[テキスト]" custT="1"/>
      <dgm:spPr>
        <a:solidFill>
          <a:schemeClr val="accent6"/>
        </a:solidFill>
      </dgm:spPr>
      <dgm:t>
        <a:bodyPr/>
        <a:lstStyle/>
        <a:p>
          <a:r>
            <a:rPr kumimoji="1" lang="ja-JP" altLang="en-US" sz="1800" dirty="0" smtClean="0"/>
            <a:t>覚せい剤に</a:t>
          </a:r>
          <a:endParaRPr kumimoji="1" lang="en-US" altLang="ja-JP" sz="1800" dirty="0" smtClean="0"/>
        </a:p>
        <a:p>
          <a:r>
            <a:rPr kumimoji="1" lang="ja-JP" altLang="en-US" sz="1800" dirty="0" smtClean="0"/>
            <a:t>似たもの</a:t>
          </a:r>
          <a:endParaRPr kumimoji="1" lang="ja-JP" altLang="en-US" sz="1800" dirty="0"/>
        </a:p>
      </dgm:t>
    </dgm:pt>
    <dgm:pt modelId="{154EB136-ED6A-4DE2-A772-5CE0BD946B23}" type="parTrans" cxnId="{CFA44802-68D5-4BA7-9EE0-6E5ADAEE591A}">
      <dgm:prSet/>
      <dgm:spPr/>
      <dgm:t>
        <a:bodyPr/>
        <a:lstStyle/>
        <a:p>
          <a:endParaRPr kumimoji="1" lang="ja-JP" altLang="en-US"/>
        </a:p>
      </dgm:t>
    </dgm:pt>
    <dgm:pt modelId="{9BEE1354-EFF9-454A-93A7-2A5B9EA9AFBF}" type="sibTrans" cxnId="{CFA44802-68D5-4BA7-9EE0-6E5ADAEE591A}">
      <dgm:prSet/>
      <dgm:spPr/>
      <dgm:t>
        <a:bodyPr/>
        <a:lstStyle/>
        <a:p>
          <a:endParaRPr kumimoji="1" lang="ja-JP" altLang="en-US"/>
        </a:p>
      </dgm:t>
    </dgm:pt>
    <dgm:pt modelId="{9A831E5A-3A88-4CDA-AAF9-7141D7C4C218}">
      <dgm:prSet phldrT="[テキスト]"/>
      <dgm:spPr/>
      <dgm:t>
        <a:bodyPr/>
        <a:lstStyle/>
        <a:p>
          <a:r>
            <a:rPr kumimoji="1" lang="ja-JP" altLang="en-US" dirty="0" smtClean="0"/>
            <a:t>規制薬物</a:t>
          </a:r>
          <a:endParaRPr kumimoji="1" lang="ja-JP" altLang="en-US" dirty="0"/>
        </a:p>
      </dgm:t>
    </dgm:pt>
    <dgm:pt modelId="{64612513-BD2F-4A93-A85A-73FE55564D25}" type="sibTrans" cxnId="{29A74B25-28BE-42C8-B820-48FE7C8166F2}">
      <dgm:prSet/>
      <dgm:spPr/>
      <dgm:t>
        <a:bodyPr/>
        <a:lstStyle/>
        <a:p>
          <a:endParaRPr kumimoji="1" lang="ja-JP" altLang="en-US"/>
        </a:p>
      </dgm:t>
    </dgm:pt>
    <dgm:pt modelId="{32881E10-AB9B-43BF-B731-48C341787809}" type="parTrans" cxnId="{29A74B25-28BE-42C8-B820-48FE7C8166F2}">
      <dgm:prSet/>
      <dgm:spPr/>
      <dgm:t>
        <a:bodyPr/>
        <a:lstStyle/>
        <a:p>
          <a:endParaRPr kumimoji="1" lang="ja-JP" altLang="en-US"/>
        </a:p>
      </dgm:t>
    </dgm:pt>
    <dgm:pt modelId="{C9F9E19F-9A67-4F07-A6F1-FEB04BA2E597}">
      <dgm:prSet custT="1"/>
      <dgm:spPr/>
      <dgm:t>
        <a:bodyPr/>
        <a:lstStyle/>
        <a:p>
          <a:r>
            <a:rPr kumimoji="1" lang="ja-JP" altLang="en-US" sz="2400" dirty="0" smtClean="0"/>
            <a:t>大　麻</a:t>
          </a:r>
          <a:endParaRPr kumimoji="1" lang="ja-JP" altLang="en-US" sz="2400" dirty="0"/>
        </a:p>
      </dgm:t>
    </dgm:pt>
    <dgm:pt modelId="{BE343FD6-85C1-4459-9A2B-C4D7FEDEEEC9}" type="parTrans" cxnId="{EA1739F9-41F2-4578-B78F-8A9A8C6D1280}">
      <dgm:prSet/>
      <dgm:spPr/>
      <dgm:t>
        <a:bodyPr/>
        <a:lstStyle/>
        <a:p>
          <a:endParaRPr kumimoji="1" lang="ja-JP" altLang="en-US"/>
        </a:p>
      </dgm:t>
    </dgm:pt>
    <dgm:pt modelId="{4CC9C531-D2D6-4506-9347-E109D8DA892E}" type="sibTrans" cxnId="{EA1739F9-41F2-4578-B78F-8A9A8C6D1280}">
      <dgm:prSet/>
      <dgm:spPr/>
      <dgm:t>
        <a:bodyPr/>
        <a:lstStyle/>
        <a:p>
          <a:endParaRPr kumimoji="1" lang="ja-JP" altLang="en-US"/>
        </a:p>
      </dgm:t>
    </dgm:pt>
    <dgm:pt modelId="{08200DBE-61C3-46FE-8B61-235138605B07}">
      <dgm:prSet custT="1"/>
      <dgm:spPr>
        <a:solidFill>
          <a:srgbClr val="C00000"/>
        </a:solidFill>
      </dgm:spPr>
      <dgm:t>
        <a:bodyPr/>
        <a:lstStyle/>
        <a:p>
          <a:r>
            <a:rPr kumimoji="1" lang="ja-JP" altLang="en-US" sz="1800" dirty="0" smtClean="0"/>
            <a:t>大麻に</a:t>
          </a:r>
          <a:endParaRPr kumimoji="1" lang="en-US" altLang="ja-JP" sz="1800" dirty="0" smtClean="0"/>
        </a:p>
        <a:p>
          <a:r>
            <a:rPr kumimoji="1" lang="ja-JP" altLang="en-US" sz="1800" dirty="0" smtClean="0"/>
            <a:t>似たもの</a:t>
          </a:r>
          <a:endParaRPr kumimoji="1" lang="ja-JP" altLang="en-US" sz="1800" dirty="0"/>
        </a:p>
      </dgm:t>
    </dgm:pt>
    <dgm:pt modelId="{7C7072F1-97C4-4C6F-9E28-B6EFE44AC202}" type="parTrans" cxnId="{0AFAF552-3CAC-4F15-8A6C-AD48AF732A7A}">
      <dgm:prSet/>
      <dgm:spPr/>
      <dgm:t>
        <a:bodyPr/>
        <a:lstStyle/>
        <a:p>
          <a:endParaRPr kumimoji="1" lang="ja-JP" altLang="en-US"/>
        </a:p>
      </dgm:t>
    </dgm:pt>
    <dgm:pt modelId="{AF05A787-8B64-4970-84C5-148CD89E8AE0}" type="sibTrans" cxnId="{0AFAF552-3CAC-4F15-8A6C-AD48AF732A7A}">
      <dgm:prSet/>
      <dgm:spPr/>
      <dgm:t>
        <a:bodyPr/>
        <a:lstStyle/>
        <a:p>
          <a:endParaRPr kumimoji="1" lang="ja-JP" altLang="en-US"/>
        </a:p>
      </dgm:t>
    </dgm:pt>
    <dgm:pt modelId="{3169BC1E-C9D7-4582-911F-F028D454E51B}" type="pres">
      <dgm:prSet presAssocID="{937EC37F-7CE0-4270-A8E1-596971EA7ECD}" presName="outerComposite" presStyleCnt="0">
        <dgm:presLayoutVars>
          <dgm:chMax val="2"/>
          <dgm:animLvl val="lvl"/>
          <dgm:resizeHandles val="exact"/>
        </dgm:presLayoutVars>
      </dgm:prSet>
      <dgm:spPr/>
      <dgm:t>
        <a:bodyPr/>
        <a:lstStyle/>
        <a:p>
          <a:endParaRPr kumimoji="1" lang="ja-JP" altLang="en-US"/>
        </a:p>
      </dgm:t>
    </dgm:pt>
    <dgm:pt modelId="{A4554922-84D4-4F33-8522-93DD7C4AC9CC}" type="pres">
      <dgm:prSet presAssocID="{937EC37F-7CE0-4270-A8E1-596971EA7ECD}" presName="dummyMaxCanvas" presStyleCnt="0"/>
      <dgm:spPr/>
    </dgm:pt>
    <dgm:pt modelId="{FF915B1E-778B-4078-9724-4644AAA23181}" type="pres">
      <dgm:prSet presAssocID="{937EC37F-7CE0-4270-A8E1-596971EA7ECD}" presName="parentComposite" presStyleCnt="0"/>
      <dgm:spPr/>
    </dgm:pt>
    <dgm:pt modelId="{71834FE1-8FEB-4F92-9904-E26FA6A63E5A}" type="pres">
      <dgm:prSet presAssocID="{937EC37F-7CE0-4270-A8E1-596971EA7ECD}" presName="parent1" presStyleLbl="alignAccFollowNode1" presStyleIdx="0" presStyleCnt="4" custScaleX="135108" custLinFactNeighborY="22739">
        <dgm:presLayoutVars>
          <dgm:chMax val="4"/>
        </dgm:presLayoutVars>
      </dgm:prSet>
      <dgm:spPr/>
      <dgm:t>
        <a:bodyPr/>
        <a:lstStyle/>
        <a:p>
          <a:endParaRPr kumimoji="1" lang="ja-JP" altLang="en-US"/>
        </a:p>
      </dgm:t>
    </dgm:pt>
    <dgm:pt modelId="{675AAE7A-DD07-4ABD-AC6A-E90BAFA778B3}" type="pres">
      <dgm:prSet presAssocID="{937EC37F-7CE0-4270-A8E1-596971EA7ECD}" presName="parent2" presStyleLbl="alignAccFollowNode1" presStyleIdx="1" presStyleCnt="4" custScaleX="135108" custLinFactNeighborY="22739">
        <dgm:presLayoutVars>
          <dgm:chMax val="4"/>
        </dgm:presLayoutVars>
      </dgm:prSet>
      <dgm:spPr/>
      <dgm:t>
        <a:bodyPr/>
        <a:lstStyle/>
        <a:p>
          <a:endParaRPr kumimoji="1" lang="ja-JP" altLang="en-US"/>
        </a:p>
      </dgm:t>
    </dgm:pt>
    <dgm:pt modelId="{6616D8AE-1439-43E0-9272-A486B5EBF89C}" type="pres">
      <dgm:prSet presAssocID="{937EC37F-7CE0-4270-A8E1-596971EA7ECD}" presName="childrenComposite" presStyleCnt="0"/>
      <dgm:spPr/>
    </dgm:pt>
    <dgm:pt modelId="{25B3BE9D-BAFB-4909-9F2B-44E0F718BF69}" type="pres">
      <dgm:prSet presAssocID="{937EC37F-7CE0-4270-A8E1-596971EA7ECD}" presName="dummyMaxCanvas_ChildArea" presStyleCnt="0"/>
      <dgm:spPr/>
    </dgm:pt>
    <dgm:pt modelId="{A96F31C6-7F79-4F6F-B723-BD33B48F44E0}" type="pres">
      <dgm:prSet presAssocID="{937EC37F-7CE0-4270-A8E1-596971EA7ECD}" presName="fulcrum" presStyleLbl="alignAccFollowNode1" presStyleIdx="2" presStyleCnt="4"/>
      <dgm:spPr/>
    </dgm:pt>
    <dgm:pt modelId="{ACAD81EA-BB4C-4023-B633-C55F92E21F7A}" type="pres">
      <dgm:prSet presAssocID="{937EC37F-7CE0-4270-A8E1-596971EA7ECD}" presName="balance_34" presStyleLbl="alignAccFollowNode1" presStyleIdx="3" presStyleCnt="4">
        <dgm:presLayoutVars>
          <dgm:bulletEnabled val="1"/>
        </dgm:presLayoutVars>
      </dgm:prSet>
      <dgm:spPr/>
    </dgm:pt>
    <dgm:pt modelId="{CBA04112-2CC1-4295-86E6-93FC0E2CE333}" type="pres">
      <dgm:prSet presAssocID="{937EC37F-7CE0-4270-A8E1-596971EA7ECD}" presName="right_34_1" presStyleLbl="node1" presStyleIdx="0" presStyleCnt="7">
        <dgm:presLayoutVars>
          <dgm:bulletEnabled val="1"/>
        </dgm:presLayoutVars>
      </dgm:prSet>
      <dgm:spPr/>
      <dgm:t>
        <a:bodyPr/>
        <a:lstStyle/>
        <a:p>
          <a:endParaRPr kumimoji="1" lang="ja-JP" altLang="en-US"/>
        </a:p>
      </dgm:t>
    </dgm:pt>
    <dgm:pt modelId="{6D35CCF9-3C41-4AEE-A8B3-61988317D518}" type="pres">
      <dgm:prSet presAssocID="{937EC37F-7CE0-4270-A8E1-596971EA7ECD}" presName="right_34_2" presStyleLbl="node1" presStyleIdx="1" presStyleCnt="7">
        <dgm:presLayoutVars>
          <dgm:bulletEnabled val="1"/>
        </dgm:presLayoutVars>
      </dgm:prSet>
      <dgm:spPr/>
      <dgm:t>
        <a:bodyPr/>
        <a:lstStyle/>
        <a:p>
          <a:endParaRPr kumimoji="1" lang="ja-JP" altLang="en-US"/>
        </a:p>
      </dgm:t>
    </dgm:pt>
    <dgm:pt modelId="{A8D3A210-230B-44F6-A099-B730E37C35A7}" type="pres">
      <dgm:prSet presAssocID="{937EC37F-7CE0-4270-A8E1-596971EA7ECD}" presName="right_34_3" presStyleLbl="node1" presStyleIdx="2" presStyleCnt="7">
        <dgm:presLayoutVars>
          <dgm:bulletEnabled val="1"/>
        </dgm:presLayoutVars>
      </dgm:prSet>
      <dgm:spPr/>
      <dgm:t>
        <a:bodyPr/>
        <a:lstStyle/>
        <a:p>
          <a:endParaRPr kumimoji="1" lang="ja-JP" altLang="en-US"/>
        </a:p>
      </dgm:t>
    </dgm:pt>
    <dgm:pt modelId="{FA753A88-0D11-4625-AC45-39C13B924E95}" type="pres">
      <dgm:prSet presAssocID="{937EC37F-7CE0-4270-A8E1-596971EA7ECD}" presName="right_34_4" presStyleLbl="node1" presStyleIdx="3" presStyleCnt="7">
        <dgm:presLayoutVars>
          <dgm:bulletEnabled val="1"/>
        </dgm:presLayoutVars>
      </dgm:prSet>
      <dgm:spPr/>
      <dgm:t>
        <a:bodyPr/>
        <a:lstStyle/>
        <a:p>
          <a:endParaRPr kumimoji="1" lang="ja-JP" altLang="en-US"/>
        </a:p>
      </dgm:t>
    </dgm:pt>
    <dgm:pt modelId="{8D5AEDBD-1CD6-4FB4-A415-9EFD7D4F964D}" type="pres">
      <dgm:prSet presAssocID="{937EC37F-7CE0-4270-A8E1-596971EA7ECD}" presName="left_34_1" presStyleLbl="node1" presStyleIdx="4" presStyleCnt="7">
        <dgm:presLayoutVars>
          <dgm:bulletEnabled val="1"/>
        </dgm:presLayoutVars>
      </dgm:prSet>
      <dgm:spPr/>
      <dgm:t>
        <a:bodyPr/>
        <a:lstStyle/>
        <a:p>
          <a:endParaRPr kumimoji="1" lang="ja-JP" altLang="en-US"/>
        </a:p>
      </dgm:t>
    </dgm:pt>
    <dgm:pt modelId="{21F385FA-C121-4A9B-8F57-E307EE58AA3E}" type="pres">
      <dgm:prSet presAssocID="{937EC37F-7CE0-4270-A8E1-596971EA7ECD}" presName="left_34_2" presStyleLbl="node1" presStyleIdx="5" presStyleCnt="7">
        <dgm:presLayoutVars>
          <dgm:bulletEnabled val="1"/>
        </dgm:presLayoutVars>
      </dgm:prSet>
      <dgm:spPr/>
      <dgm:t>
        <a:bodyPr/>
        <a:lstStyle/>
        <a:p>
          <a:endParaRPr kumimoji="1" lang="ja-JP" altLang="en-US"/>
        </a:p>
      </dgm:t>
    </dgm:pt>
    <dgm:pt modelId="{13EB1FAE-EB9F-4252-9DF0-F66C43C09838}" type="pres">
      <dgm:prSet presAssocID="{937EC37F-7CE0-4270-A8E1-596971EA7ECD}" presName="left_34_3" presStyleLbl="node1" presStyleIdx="6" presStyleCnt="7">
        <dgm:presLayoutVars>
          <dgm:bulletEnabled val="1"/>
        </dgm:presLayoutVars>
      </dgm:prSet>
      <dgm:spPr/>
      <dgm:t>
        <a:bodyPr/>
        <a:lstStyle/>
        <a:p>
          <a:endParaRPr kumimoji="1" lang="ja-JP" altLang="en-US"/>
        </a:p>
      </dgm:t>
    </dgm:pt>
  </dgm:ptLst>
  <dgm:cxnLst>
    <dgm:cxn modelId="{02307361-D622-4000-9CA1-D9AC29235016}" type="presOf" srcId="{9A831E5A-3A88-4CDA-AAF9-7141D7C4C218}" destId="{71834FE1-8FEB-4F92-9904-E26FA6A63E5A}" srcOrd="0" destOrd="0" presId="urn:microsoft.com/office/officeart/2005/8/layout/balance1"/>
    <dgm:cxn modelId="{69CE711D-6DA3-4FD3-B432-1564F73C4050}" type="presOf" srcId="{08200DBE-61C3-46FE-8B61-235138605B07}" destId="{6D35CCF9-3C41-4AEE-A8B3-61988317D518}" srcOrd="0" destOrd="0" presId="urn:microsoft.com/office/officeart/2005/8/layout/balance1"/>
    <dgm:cxn modelId="{393BA755-64C7-4683-8D57-9991C8F958BF}" srcId="{3FF971B3-6B3E-4541-B0E3-E322051224AC}" destId="{28DC7E0B-4ED6-4D6B-A4C0-C6C371957760}" srcOrd="0" destOrd="0" parTransId="{05BB4AC6-C31C-40A9-803C-657BB5291913}" sibTransId="{6C801B59-1ED2-41FB-B697-37778ED6F36E}"/>
    <dgm:cxn modelId="{44FE08C2-9530-490E-B6CE-A4FD3F72543B}" srcId="{937EC37F-7CE0-4270-A8E1-596971EA7ECD}" destId="{3FF971B3-6B3E-4541-B0E3-E322051224AC}" srcOrd="1" destOrd="0" parTransId="{E26F70EA-2047-4770-B57B-EAB48EF2BD3A}" sibTransId="{95565C99-3019-46EB-AB41-04B81F6E4CA3}"/>
    <dgm:cxn modelId="{A1BF33CC-5A39-4CEE-AC37-56D079597CB7}" srcId="{3FF971B3-6B3E-4541-B0E3-E322051224AC}" destId="{13E6CE50-23B9-479C-BF59-DDA4FCDFB947}" srcOrd="2" destOrd="0" parTransId="{E332C6D0-DC68-4609-8886-CD522DEF922E}" sibTransId="{3E234B5D-1AFF-41FF-B2A1-C3A0A3D1DF17}"/>
    <dgm:cxn modelId="{C1BE6CEB-AB67-4D3A-9503-0EE758687C79}" srcId="{9A831E5A-3A88-4CDA-AAF9-7141D7C4C218}" destId="{CDE07528-2EF3-4B49-B848-858D949B8DA1}" srcOrd="2" destOrd="0" parTransId="{9CA8EC80-F3A4-4966-B0BD-5EFAB3A59079}" sibTransId="{9D9A1754-79EE-479C-A6C1-8ECCB148E938}"/>
    <dgm:cxn modelId="{29A74B25-28BE-42C8-B820-48FE7C8166F2}" srcId="{937EC37F-7CE0-4270-A8E1-596971EA7ECD}" destId="{9A831E5A-3A88-4CDA-AAF9-7141D7C4C218}" srcOrd="0" destOrd="0" parTransId="{32881E10-AB9B-43BF-B731-48C341787809}" sibTransId="{64612513-BD2F-4A93-A85A-73FE55564D25}"/>
    <dgm:cxn modelId="{984C6489-5B12-4022-B365-B29D9D7369EB}" type="presOf" srcId="{28DC7E0B-4ED6-4D6B-A4C0-C6C371957760}" destId="{CBA04112-2CC1-4295-86E6-93FC0E2CE333}" srcOrd="0" destOrd="0" presId="urn:microsoft.com/office/officeart/2005/8/layout/balance1"/>
    <dgm:cxn modelId="{72BA593C-FB7E-4FA5-A205-8B00D7589AC8}" type="presOf" srcId="{937EC37F-7CE0-4270-A8E1-596971EA7ECD}" destId="{3169BC1E-C9D7-4582-911F-F028D454E51B}" srcOrd="0" destOrd="0" presId="urn:microsoft.com/office/officeart/2005/8/layout/balance1"/>
    <dgm:cxn modelId="{874E03BF-33B5-4FBB-8289-919E111058CA}" srcId="{9A831E5A-3A88-4CDA-AAF9-7141D7C4C218}" destId="{712DC141-2662-47B2-953A-779D3401F168}" srcOrd="0" destOrd="0" parTransId="{8D5E36F7-E3A8-4D1F-B3E7-BA00D162603D}" sibTransId="{7E837805-3163-439B-A9C8-4F2997EE7331}"/>
    <dgm:cxn modelId="{CFA44802-68D5-4BA7-9EE0-6E5ADAEE591A}" srcId="{3FF971B3-6B3E-4541-B0E3-E322051224AC}" destId="{AB5D35D5-2527-40DE-B572-615AF37A46C5}" srcOrd="3" destOrd="0" parTransId="{154EB136-ED6A-4DE2-A772-5CE0BD946B23}" sibTransId="{9BEE1354-EFF9-454A-93A7-2A5B9EA9AFBF}"/>
    <dgm:cxn modelId="{9C980116-6280-487B-8D1C-E5254DFC1EA5}" type="presOf" srcId="{3FF971B3-6B3E-4541-B0E3-E322051224AC}" destId="{675AAE7A-DD07-4ABD-AC6A-E90BAFA778B3}" srcOrd="0" destOrd="0" presId="urn:microsoft.com/office/officeart/2005/8/layout/balance1"/>
    <dgm:cxn modelId="{F8E00DC2-6419-422F-9EB0-3BAD580B1616}" type="presOf" srcId="{C9F9E19F-9A67-4F07-A6F1-FEB04BA2E597}" destId="{21F385FA-C121-4A9B-8F57-E307EE58AA3E}" srcOrd="0" destOrd="0" presId="urn:microsoft.com/office/officeart/2005/8/layout/balance1"/>
    <dgm:cxn modelId="{2F1668E0-9F71-4C02-96FE-6512B94830D2}" type="presOf" srcId="{CDE07528-2EF3-4B49-B848-858D949B8DA1}" destId="{13EB1FAE-EB9F-4252-9DF0-F66C43C09838}" srcOrd="0" destOrd="0" presId="urn:microsoft.com/office/officeart/2005/8/layout/balance1"/>
    <dgm:cxn modelId="{EA1739F9-41F2-4578-B78F-8A9A8C6D1280}" srcId="{9A831E5A-3A88-4CDA-AAF9-7141D7C4C218}" destId="{C9F9E19F-9A67-4F07-A6F1-FEB04BA2E597}" srcOrd="1" destOrd="0" parTransId="{BE343FD6-85C1-4459-9A2B-C4D7FEDEEEC9}" sibTransId="{4CC9C531-D2D6-4506-9347-E109D8DA892E}"/>
    <dgm:cxn modelId="{72E7D163-A29E-4B8B-945B-A5D46D857BF6}" type="presOf" srcId="{13E6CE50-23B9-479C-BF59-DDA4FCDFB947}" destId="{A8D3A210-230B-44F6-A099-B730E37C35A7}" srcOrd="0" destOrd="0" presId="urn:microsoft.com/office/officeart/2005/8/layout/balance1"/>
    <dgm:cxn modelId="{0AFAF552-3CAC-4F15-8A6C-AD48AF732A7A}" srcId="{3FF971B3-6B3E-4541-B0E3-E322051224AC}" destId="{08200DBE-61C3-46FE-8B61-235138605B07}" srcOrd="1" destOrd="0" parTransId="{7C7072F1-97C4-4C6F-9E28-B6EFE44AC202}" sibTransId="{AF05A787-8B64-4970-84C5-148CD89E8AE0}"/>
    <dgm:cxn modelId="{2292001C-708C-4CA9-B776-FD8013ECEF85}" type="presOf" srcId="{712DC141-2662-47B2-953A-779D3401F168}" destId="{8D5AEDBD-1CD6-4FB4-A415-9EFD7D4F964D}" srcOrd="0" destOrd="0" presId="urn:microsoft.com/office/officeart/2005/8/layout/balance1"/>
    <dgm:cxn modelId="{338C86C6-9A13-4CFC-81F1-BC16253DC610}" type="presOf" srcId="{AB5D35D5-2527-40DE-B572-615AF37A46C5}" destId="{FA753A88-0D11-4625-AC45-39C13B924E95}" srcOrd="0" destOrd="0" presId="urn:microsoft.com/office/officeart/2005/8/layout/balance1"/>
    <dgm:cxn modelId="{DD97A3FB-C17D-4C6C-AA8F-B4957EA3F0A2}" type="presParOf" srcId="{3169BC1E-C9D7-4582-911F-F028D454E51B}" destId="{A4554922-84D4-4F33-8522-93DD7C4AC9CC}" srcOrd="0" destOrd="0" presId="urn:microsoft.com/office/officeart/2005/8/layout/balance1"/>
    <dgm:cxn modelId="{068D49C3-7CD1-42D4-B6B3-3C0F91A708EB}" type="presParOf" srcId="{3169BC1E-C9D7-4582-911F-F028D454E51B}" destId="{FF915B1E-778B-4078-9724-4644AAA23181}" srcOrd="1" destOrd="0" presId="urn:microsoft.com/office/officeart/2005/8/layout/balance1"/>
    <dgm:cxn modelId="{C87C70EE-4E55-478C-ABE4-96FC66951937}" type="presParOf" srcId="{FF915B1E-778B-4078-9724-4644AAA23181}" destId="{71834FE1-8FEB-4F92-9904-E26FA6A63E5A}" srcOrd="0" destOrd="0" presId="urn:microsoft.com/office/officeart/2005/8/layout/balance1"/>
    <dgm:cxn modelId="{4FD33DBD-0ECF-48D8-8027-70D678B47160}" type="presParOf" srcId="{FF915B1E-778B-4078-9724-4644AAA23181}" destId="{675AAE7A-DD07-4ABD-AC6A-E90BAFA778B3}" srcOrd="1" destOrd="0" presId="urn:microsoft.com/office/officeart/2005/8/layout/balance1"/>
    <dgm:cxn modelId="{3B0CB169-A365-4D37-B358-932FEC44C270}" type="presParOf" srcId="{3169BC1E-C9D7-4582-911F-F028D454E51B}" destId="{6616D8AE-1439-43E0-9272-A486B5EBF89C}" srcOrd="2" destOrd="0" presId="urn:microsoft.com/office/officeart/2005/8/layout/balance1"/>
    <dgm:cxn modelId="{C7826BEB-68AC-4215-B219-9D9E5C83F610}" type="presParOf" srcId="{6616D8AE-1439-43E0-9272-A486B5EBF89C}" destId="{25B3BE9D-BAFB-4909-9F2B-44E0F718BF69}" srcOrd="0" destOrd="0" presId="urn:microsoft.com/office/officeart/2005/8/layout/balance1"/>
    <dgm:cxn modelId="{4AA53DB8-C288-4492-8737-F9B3AE4A5204}" type="presParOf" srcId="{6616D8AE-1439-43E0-9272-A486B5EBF89C}" destId="{A96F31C6-7F79-4F6F-B723-BD33B48F44E0}" srcOrd="1" destOrd="0" presId="urn:microsoft.com/office/officeart/2005/8/layout/balance1"/>
    <dgm:cxn modelId="{579DA31B-55A0-4E80-909B-00851DBA0D30}" type="presParOf" srcId="{6616D8AE-1439-43E0-9272-A486B5EBF89C}" destId="{ACAD81EA-BB4C-4023-B633-C55F92E21F7A}" srcOrd="2" destOrd="0" presId="urn:microsoft.com/office/officeart/2005/8/layout/balance1"/>
    <dgm:cxn modelId="{F4BBF5AF-5EFA-4F92-AE49-D9BEB77B3D87}" type="presParOf" srcId="{6616D8AE-1439-43E0-9272-A486B5EBF89C}" destId="{CBA04112-2CC1-4295-86E6-93FC0E2CE333}" srcOrd="3" destOrd="0" presId="urn:microsoft.com/office/officeart/2005/8/layout/balance1"/>
    <dgm:cxn modelId="{5BA3DC78-85CD-40D2-A757-28C3DDEAC9FB}" type="presParOf" srcId="{6616D8AE-1439-43E0-9272-A486B5EBF89C}" destId="{6D35CCF9-3C41-4AEE-A8B3-61988317D518}" srcOrd="4" destOrd="0" presId="urn:microsoft.com/office/officeart/2005/8/layout/balance1"/>
    <dgm:cxn modelId="{974833A0-7C32-4BED-9FB6-A2DD5FF941D0}" type="presParOf" srcId="{6616D8AE-1439-43E0-9272-A486B5EBF89C}" destId="{A8D3A210-230B-44F6-A099-B730E37C35A7}" srcOrd="5" destOrd="0" presId="urn:microsoft.com/office/officeart/2005/8/layout/balance1"/>
    <dgm:cxn modelId="{EA5E19D9-6603-42C7-83AD-3C923EC44199}" type="presParOf" srcId="{6616D8AE-1439-43E0-9272-A486B5EBF89C}" destId="{FA753A88-0D11-4625-AC45-39C13B924E95}" srcOrd="6" destOrd="0" presId="urn:microsoft.com/office/officeart/2005/8/layout/balance1"/>
    <dgm:cxn modelId="{215ADBF6-EEDD-4262-A318-CFBC853BE650}" type="presParOf" srcId="{6616D8AE-1439-43E0-9272-A486B5EBF89C}" destId="{8D5AEDBD-1CD6-4FB4-A415-9EFD7D4F964D}" srcOrd="7" destOrd="0" presId="urn:microsoft.com/office/officeart/2005/8/layout/balance1"/>
    <dgm:cxn modelId="{912576E3-9967-4B58-8BB1-BD2FB81E2C5E}" type="presParOf" srcId="{6616D8AE-1439-43E0-9272-A486B5EBF89C}" destId="{21F385FA-C121-4A9B-8F57-E307EE58AA3E}" srcOrd="8" destOrd="0" presId="urn:microsoft.com/office/officeart/2005/8/layout/balance1"/>
    <dgm:cxn modelId="{1FAB1EF7-5E6C-47CF-BDE9-0703607A708D}" type="presParOf" srcId="{6616D8AE-1439-43E0-9272-A486B5EBF89C}" destId="{13EB1FAE-EB9F-4252-9DF0-F66C43C09838}" srcOrd="9"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8D8A87-7DD7-4B41-94E9-F0279EF249D7}" type="doc">
      <dgm:prSet loTypeId="urn:microsoft.com/office/officeart/2005/8/layout/vProcess5" loCatId="process" qsTypeId="urn:microsoft.com/office/officeart/2005/8/quickstyle/3d2" qsCatId="3D" csTypeId="urn:microsoft.com/office/officeart/2005/8/colors/colorful1" csCatId="colorful" phldr="1"/>
      <dgm:spPr/>
      <dgm:t>
        <a:bodyPr/>
        <a:lstStyle/>
        <a:p>
          <a:endParaRPr kumimoji="1" lang="ja-JP" altLang="en-US"/>
        </a:p>
      </dgm:t>
    </dgm:pt>
    <dgm:pt modelId="{360199C5-2055-4FF4-B0CA-982BD13C017A}">
      <dgm:prSet phldrT="[テキスト]">
        <dgm:style>
          <a:lnRef idx="2">
            <a:schemeClr val="accent2"/>
          </a:lnRef>
          <a:fillRef idx="1">
            <a:schemeClr val="lt1"/>
          </a:fillRef>
          <a:effectRef idx="0">
            <a:schemeClr val="accent2"/>
          </a:effectRef>
          <a:fontRef idx="minor">
            <a:schemeClr val="dk1"/>
          </a:fontRef>
        </dgm:style>
      </dgm:prSet>
      <dgm:spPr/>
      <dgm:t>
        <a:bodyPr/>
        <a:lstStyle/>
        <a:p>
          <a:r>
            <a:rPr kumimoji="1" lang="ja-JP" altLang="en-US" dirty="0" smtClean="0"/>
            <a:t>吐いたり</a:t>
          </a:r>
          <a:endParaRPr kumimoji="1" lang="ja-JP" altLang="en-US" dirty="0"/>
        </a:p>
      </dgm:t>
    </dgm:pt>
    <dgm:pt modelId="{4BDAF229-456A-4986-90C3-48796B9CF32C}" type="parTrans" cxnId="{54C0B271-2E3B-4342-98B3-31A917BBB504}">
      <dgm:prSet/>
      <dgm:spPr/>
      <dgm:t>
        <a:bodyPr/>
        <a:lstStyle/>
        <a:p>
          <a:endParaRPr kumimoji="1" lang="ja-JP" altLang="en-US"/>
        </a:p>
      </dgm:t>
    </dgm:pt>
    <dgm:pt modelId="{715FAD1B-203F-433C-915E-AE041460764C}" type="sibTrans" cxnId="{54C0B271-2E3B-4342-98B3-31A917BBB504}">
      <dgm:prSet/>
      <dgm:spPr/>
      <dgm:t>
        <a:bodyPr/>
        <a:lstStyle/>
        <a:p>
          <a:endParaRPr kumimoji="1" lang="ja-JP" altLang="en-US"/>
        </a:p>
      </dgm:t>
    </dgm:pt>
    <dgm:pt modelId="{D83C264C-306E-47D2-8D4F-405A5A06C9AB}">
      <dgm:prSet phldrT="[テキスト]">
        <dgm:style>
          <a:lnRef idx="2">
            <a:schemeClr val="accent3"/>
          </a:lnRef>
          <a:fillRef idx="1">
            <a:schemeClr val="lt1"/>
          </a:fillRef>
          <a:effectRef idx="0">
            <a:schemeClr val="accent3"/>
          </a:effectRef>
          <a:fontRef idx="minor">
            <a:schemeClr val="dk1"/>
          </a:fontRef>
        </dgm:style>
      </dgm:prSet>
      <dgm:spPr/>
      <dgm:t>
        <a:bodyPr/>
        <a:lstStyle/>
        <a:p>
          <a:r>
            <a:rPr kumimoji="1" lang="ja-JP" altLang="en-US" dirty="0" smtClean="0"/>
            <a:t>意識を失ったり</a:t>
          </a:r>
          <a:endParaRPr kumimoji="1" lang="ja-JP" altLang="en-US" dirty="0"/>
        </a:p>
      </dgm:t>
    </dgm:pt>
    <dgm:pt modelId="{3813C0E5-6AD3-4BFD-97E1-0AEF9F9F89D8}" type="parTrans" cxnId="{103047B6-2CE5-49E2-8BE4-22B5A11D855D}">
      <dgm:prSet/>
      <dgm:spPr/>
      <dgm:t>
        <a:bodyPr/>
        <a:lstStyle/>
        <a:p>
          <a:endParaRPr kumimoji="1" lang="ja-JP" altLang="en-US"/>
        </a:p>
      </dgm:t>
    </dgm:pt>
    <dgm:pt modelId="{B93243C9-674E-4EDE-B1F4-650A8D4FA500}" type="sibTrans" cxnId="{103047B6-2CE5-49E2-8BE4-22B5A11D855D}">
      <dgm:prSet/>
      <dgm:spPr/>
      <dgm:t>
        <a:bodyPr/>
        <a:lstStyle/>
        <a:p>
          <a:endParaRPr kumimoji="1" lang="ja-JP" altLang="en-US"/>
        </a:p>
      </dgm:t>
    </dgm:pt>
    <dgm:pt modelId="{E893DD1D-ACCF-4C5A-8C7A-B92EA57A4410}">
      <dgm:prSet phldrT="[テキスト]">
        <dgm:style>
          <a:lnRef idx="2">
            <a:schemeClr val="accent4"/>
          </a:lnRef>
          <a:fillRef idx="1">
            <a:schemeClr val="lt1"/>
          </a:fillRef>
          <a:effectRef idx="0">
            <a:schemeClr val="accent4"/>
          </a:effectRef>
          <a:fontRef idx="minor">
            <a:schemeClr val="dk1"/>
          </a:fontRef>
        </dgm:style>
      </dgm:prSet>
      <dgm:spPr/>
      <dgm:t>
        <a:bodyPr/>
        <a:lstStyle/>
        <a:p>
          <a:r>
            <a:rPr kumimoji="1" lang="ja-JP" altLang="en-US" dirty="0" smtClean="0"/>
            <a:t>暴れたりなど</a:t>
          </a:r>
          <a:endParaRPr kumimoji="1" lang="ja-JP" altLang="en-US" dirty="0"/>
        </a:p>
      </dgm:t>
    </dgm:pt>
    <dgm:pt modelId="{2C2A96C2-8C8B-4C8C-8D8F-042ECAD44EDA}" type="parTrans" cxnId="{4FD57B76-ED19-44FF-8630-B775E0F12CB3}">
      <dgm:prSet/>
      <dgm:spPr/>
      <dgm:t>
        <a:bodyPr/>
        <a:lstStyle/>
        <a:p>
          <a:endParaRPr kumimoji="1" lang="ja-JP" altLang="en-US"/>
        </a:p>
      </dgm:t>
    </dgm:pt>
    <dgm:pt modelId="{ED581465-EB5A-4568-844A-6A91DEC57ABA}" type="sibTrans" cxnId="{4FD57B76-ED19-44FF-8630-B775E0F12CB3}">
      <dgm:prSet/>
      <dgm:spPr/>
      <dgm:t>
        <a:bodyPr/>
        <a:lstStyle/>
        <a:p>
          <a:endParaRPr kumimoji="1" lang="ja-JP" altLang="en-US"/>
        </a:p>
      </dgm:t>
    </dgm:pt>
    <dgm:pt modelId="{544286F5-1F0F-4BCE-87FD-F27363373F24}">
      <dgm:prSet/>
      <dgm:spPr/>
      <dgm:t>
        <a:bodyPr/>
        <a:lstStyle/>
        <a:p>
          <a:r>
            <a:rPr kumimoji="1" lang="ja-JP" altLang="en-US" dirty="0" smtClean="0"/>
            <a:t>交通事故が多発</a:t>
          </a:r>
          <a:endParaRPr kumimoji="1" lang="ja-JP" altLang="en-US" dirty="0"/>
        </a:p>
      </dgm:t>
    </dgm:pt>
    <dgm:pt modelId="{D3C92EDE-62C5-4711-9055-02D15A7BDB04}" type="parTrans" cxnId="{510ADFB0-034A-42EA-8C3D-6C8D01BB59EA}">
      <dgm:prSet/>
      <dgm:spPr/>
      <dgm:t>
        <a:bodyPr/>
        <a:lstStyle/>
        <a:p>
          <a:endParaRPr kumimoji="1" lang="ja-JP" altLang="en-US"/>
        </a:p>
      </dgm:t>
    </dgm:pt>
    <dgm:pt modelId="{2FE0251C-8BEF-49FD-A253-B0CE5BA0E537}" type="sibTrans" cxnId="{510ADFB0-034A-42EA-8C3D-6C8D01BB59EA}">
      <dgm:prSet/>
      <dgm:spPr/>
      <dgm:t>
        <a:bodyPr/>
        <a:lstStyle/>
        <a:p>
          <a:endParaRPr kumimoji="1" lang="ja-JP" altLang="en-US"/>
        </a:p>
      </dgm:t>
    </dgm:pt>
    <dgm:pt modelId="{93B609C6-F6B9-4F0C-9157-0DA84F09B62F}" type="pres">
      <dgm:prSet presAssocID="{808D8A87-7DD7-4B41-94E9-F0279EF249D7}" presName="outerComposite" presStyleCnt="0">
        <dgm:presLayoutVars>
          <dgm:chMax val="5"/>
          <dgm:dir/>
          <dgm:resizeHandles val="exact"/>
        </dgm:presLayoutVars>
      </dgm:prSet>
      <dgm:spPr/>
      <dgm:t>
        <a:bodyPr/>
        <a:lstStyle/>
        <a:p>
          <a:endParaRPr kumimoji="1" lang="ja-JP" altLang="en-US"/>
        </a:p>
      </dgm:t>
    </dgm:pt>
    <dgm:pt modelId="{BE4AD98F-4C2A-4B25-A89B-8D8D253B3F7D}" type="pres">
      <dgm:prSet presAssocID="{808D8A87-7DD7-4B41-94E9-F0279EF249D7}" presName="dummyMaxCanvas" presStyleCnt="0">
        <dgm:presLayoutVars/>
      </dgm:prSet>
      <dgm:spPr/>
    </dgm:pt>
    <dgm:pt modelId="{D96DBF82-BF5B-429B-8246-9F467BB8B160}" type="pres">
      <dgm:prSet presAssocID="{808D8A87-7DD7-4B41-94E9-F0279EF249D7}" presName="FourNodes_1" presStyleLbl="node1" presStyleIdx="0" presStyleCnt="4">
        <dgm:presLayoutVars>
          <dgm:bulletEnabled val="1"/>
        </dgm:presLayoutVars>
      </dgm:prSet>
      <dgm:spPr/>
      <dgm:t>
        <a:bodyPr/>
        <a:lstStyle/>
        <a:p>
          <a:endParaRPr kumimoji="1" lang="ja-JP" altLang="en-US"/>
        </a:p>
      </dgm:t>
    </dgm:pt>
    <dgm:pt modelId="{8B5229F1-238E-40EF-A623-CD69F8109CFF}" type="pres">
      <dgm:prSet presAssocID="{808D8A87-7DD7-4B41-94E9-F0279EF249D7}" presName="FourNodes_2" presStyleLbl="node1" presStyleIdx="1" presStyleCnt="4">
        <dgm:presLayoutVars>
          <dgm:bulletEnabled val="1"/>
        </dgm:presLayoutVars>
      </dgm:prSet>
      <dgm:spPr/>
      <dgm:t>
        <a:bodyPr/>
        <a:lstStyle/>
        <a:p>
          <a:endParaRPr kumimoji="1" lang="ja-JP" altLang="en-US"/>
        </a:p>
      </dgm:t>
    </dgm:pt>
    <dgm:pt modelId="{2D8D8102-DF61-4C98-99CB-D93646253BDF}" type="pres">
      <dgm:prSet presAssocID="{808D8A87-7DD7-4B41-94E9-F0279EF249D7}" presName="FourNodes_3" presStyleLbl="node1" presStyleIdx="2" presStyleCnt="4">
        <dgm:presLayoutVars>
          <dgm:bulletEnabled val="1"/>
        </dgm:presLayoutVars>
      </dgm:prSet>
      <dgm:spPr/>
      <dgm:t>
        <a:bodyPr/>
        <a:lstStyle/>
        <a:p>
          <a:endParaRPr kumimoji="1" lang="ja-JP" altLang="en-US"/>
        </a:p>
      </dgm:t>
    </dgm:pt>
    <dgm:pt modelId="{F0380202-4107-4925-9E4D-529DEBFAEE07}" type="pres">
      <dgm:prSet presAssocID="{808D8A87-7DD7-4B41-94E9-F0279EF249D7}" presName="FourNodes_4" presStyleLbl="node1" presStyleIdx="3" presStyleCnt="4">
        <dgm:presLayoutVars>
          <dgm:bulletEnabled val="1"/>
        </dgm:presLayoutVars>
      </dgm:prSet>
      <dgm:spPr/>
      <dgm:t>
        <a:bodyPr/>
        <a:lstStyle/>
        <a:p>
          <a:endParaRPr kumimoji="1" lang="ja-JP" altLang="en-US"/>
        </a:p>
      </dgm:t>
    </dgm:pt>
    <dgm:pt modelId="{1965A74A-8275-4938-A917-6FE9FEB56D20}" type="pres">
      <dgm:prSet presAssocID="{808D8A87-7DD7-4B41-94E9-F0279EF249D7}" presName="FourConn_1-2" presStyleLbl="fgAccFollowNode1" presStyleIdx="0" presStyleCnt="3">
        <dgm:presLayoutVars>
          <dgm:bulletEnabled val="1"/>
        </dgm:presLayoutVars>
      </dgm:prSet>
      <dgm:spPr/>
      <dgm:t>
        <a:bodyPr/>
        <a:lstStyle/>
        <a:p>
          <a:endParaRPr kumimoji="1" lang="ja-JP" altLang="en-US"/>
        </a:p>
      </dgm:t>
    </dgm:pt>
    <dgm:pt modelId="{BE7BB432-94B0-4EC6-972C-CFA244CD9BFC}" type="pres">
      <dgm:prSet presAssocID="{808D8A87-7DD7-4B41-94E9-F0279EF249D7}" presName="FourConn_2-3" presStyleLbl="fgAccFollowNode1" presStyleIdx="1" presStyleCnt="3">
        <dgm:presLayoutVars>
          <dgm:bulletEnabled val="1"/>
        </dgm:presLayoutVars>
      </dgm:prSet>
      <dgm:spPr/>
      <dgm:t>
        <a:bodyPr/>
        <a:lstStyle/>
        <a:p>
          <a:endParaRPr kumimoji="1" lang="ja-JP" altLang="en-US"/>
        </a:p>
      </dgm:t>
    </dgm:pt>
    <dgm:pt modelId="{482F99F6-D340-4623-BAE6-517782DBBB04}" type="pres">
      <dgm:prSet presAssocID="{808D8A87-7DD7-4B41-94E9-F0279EF249D7}" presName="FourConn_3-4" presStyleLbl="fgAccFollowNode1" presStyleIdx="2" presStyleCnt="3">
        <dgm:presLayoutVars>
          <dgm:bulletEnabled val="1"/>
        </dgm:presLayoutVars>
      </dgm:prSet>
      <dgm:spPr/>
      <dgm:t>
        <a:bodyPr/>
        <a:lstStyle/>
        <a:p>
          <a:endParaRPr kumimoji="1" lang="ja-JP" altLang="en-US"/>
        </a:p>
      </dgm:t>
    </dgm:pt>
    <dgm:pt modelId="{39F42DC6-AFDD-4B8A-AB29-25D75C7C5F43}" type="pres">
      <dgm:prSet presAssocID="{808D8A87-7DD7-4B41-94E9-F0279EF249D7}" presName="FourNodes_1_text" presStyleLbl="node1" presStyleIdx="3" presStyleCnt="4">
        <dgm:presLayoutVars>
          <dgm:bulletEnabled val="1"/>
        </dgm:presLayoutVars>
      </dgm:prSet>
      <dgm:spPr/>
      <dgm:t>
        <a:bodyPr/>
        <a:lstStyle/>
        <a:p>
          <a:endParaRPr kumimoji="1" lang="ja-JP" altLang="en-US"/>
        </a:p>
      </dgm:t>
    </dgm:pt>
    <dgm:pt modelId="{C2E4E853-C4D1-4D69-85A2-242749985A8D}" type="pres">
      <dgm:prSet presAssocID="{808D8A87-7DD7-4B41-94E9-F0279EF249D7}" presName="FourNodes_2_text" presStyleLbl="node1" presStyleIdx="3" presStyleCnt="4">
        <dgm:presLayoutVars>
          <dgm:bulletEnabled val="1"/>
        </dgm:presLayoutVars>
      </dgm:prSet>
      <dgm:spPr/>
      <dgm:t>
        <a:bodyPr/>
        <a:lstStyle/>
        <a:p>
          <a:endParaRPr kumimoji="1" lang="ja-JP" altLang="en-US"/>
        </a:p>
      </dgm:t>
    </dgm:pt>
    <dgm:pt modelId="{BC48EC70-DC0A-42DE-BDEB-5E0649F63707}" type="pres">
      <dgm:prSet presAssocID="{808D8A87-7DD7-4B41-94E9-F0279EF249D7}" presName="FourNodes_3_text" presStyleLbl="node1" presStyleIdx="3" presStyleCnt="4">
        <dgm:presLayoutVars>
          <dgm:bulletEnabled val="1"/>
        </dgm:presLayoutVars>
      </dgm:prSet>
      <dgm:spPr/>
      <dgm:t>
        <a:bodyPr/>
        <a:lstStyle/>
        <a:p>
          <a:endParaRPr kumimoji="1" lang="ja-JP" altLang="en-US"/>
        </a:p>
      </dgm:t>
    </dgm:pt>
    <dgm:pt modelId="{3C93F7FE-6CE4-49FB-A340-57B8F0F1D89A}" type="pres">
      <dgm:prSet presAssocID="{808D8A87-7DD7-4B41-94E9-F0279EF249D7}" presName="FourNodes_4_text" presStyleLbl="node1" presStyleIdx="3" presStyleCnt="4">
        <dgm:presLayoutVars>
          <dgm:bulletEnabled val="1"/>
        </dgm:presLayoutVars>
      </dgm:prSet>
      <dgm:spPr/>
      <dgm:t>
        <a:bodyPr/>
        <a:lstStyle/>
        <a:p>
          <a:endParaRPr kumimoji="1" lang="ja-JP" altLang="en-US"/>
        </a:p>
      </dgm:t>
    </dgm:pt>
  </dgm:ptLst>
  <dgm:cxnLst>
    <dgm:cxn modelId="{555F77EE-037E-4C06-A488-BC5A85A090DB}" type="presOf" srcId="{B93243C9-674E-4EDE-B1F4-650A8D4FA500}" destId="{BE7BB432-94B0-4EC6-972C-CFA244CD9BFC}" srcOrd="0" destOrd="0" presId="urn:microsoft.com/office/officeart/2005/8/layout/vProcess5"/>
    <dgm:cxn modelId="{C6A2B63B-3477-44C6-A2F4-7BE036B63325}" type="presOf" srcId="{E893DD1D-ACCF-4C5A-8C7A-B92EA57A4410}" destId="{2D8D8102-DF61-4C98-99CB-D93646253BDF}" srcOrd="0" destOrd="0" presId="urn:microsoft.com/office/officeart/2005/8/layout/vProcess5"/>
    <dgm:cxn modelId="{4FD57B76-ED19-44FF-8630-B775E0F12CB3}" srcId="{808D8A87-7DD7-4B41-94E9-F0279EF249D7}" destId="{E893DD1D-ACCF-4C5A-8C7A-B92EA57A4410}" srcOrd="2" destOrd="0" parTransId="{2C2A96C2-8C8B-4C8C-8D8F-042ECAD44EDA}" sibTransId="{ED581465-EB5A-4568-844A-6A91DEC57ABA}"/>
    <dgm:cxn modelId="{4DD9B0C6-4E85-4765-9C9A-8D8420C7C89C}" type="presOf" srcId="{360199C5-2055-4FF4-B0CA-982BD13C017A}" destId="{39F42DC6-AFDD-4B8A-AB29-25D75C7C5F43}" srcOrd="1" destOrd="0" presId="urn:microsoft.com/office/officeart/2005/8/layout/vProcess5"/>
    <dgm:cxn modelId="{BF6F16C3-1056-4C41-A992-2B0F1AB501DA}" type="presOf" srcId="{ED581465-EB5A-4568-844A-6A91DEC57ABA}" destId="{482F99F6-D340-4623-BAE6-517782DBBB04}" srcOrd="0" destOrd="0" presId="urn:microsoft.com/office/officeart/2005/8/layout/vProcess5"/>
    <dgm:cxn modelId="{34672A10-D392-413E-B834-FFDD3D67ED83}" type="presOf" srcId="{360199C5-2055-4FF4-B0CA-982BD13C017A}" destId="{D96DBF82-BF5B-429B-8246-9F467BB8B160}" srcOrd="0" destOrd="0" presId="urn:microsoft.com/office/officeart/2005/8/layout/vProcess5"/>
    <dgm:cxn modelId="{103047B6-2CE5-49E2-8BE4-22B5A11D855D}" srcId="{808D8A87-7DD7-4B41-94E9-F0279EF249D7}" destId="{D83C264C-306E-47D2-8D4F-405A5A06C9AB}" srcOrd="1" destOrd="0" parTransId="{3813C0E5-6AD3-4BFD-97E1-0AEF9F9F89D8}" sibTransId="{B93243C9-674E-4EDE-B1F4-650A8D4FA500}"/>
    <dgm:cxn modelId="{07494A11-55DA-4E2A-8383-2C9C9BFA8129}" type="presOf" srcId="{544286F5-1F0F-4BCE-87FD-F27363373F24}" destId="{3C93F7FE-6CE4-49FB-A340-57B8F0F1D89A}" srcOrd="1" destOrd="0" presId="urn:microsoft.com/office/officeart/2005/8/layout/vProcess5"/>
    <dgm:cxn modelId="{09B9E56F-CB6F-4AC6-8E8F-D11B18BC3F21}" type="presOf" srcId="{D83C264C-306E-47D2-8D4F-405A5A06C9AB}" destId="{C2E4E853-C4D1-4D69-85A2-242749985A8D}" srcOrd="1" destOrd="0" presId="urn:microsoft.com/office/officeart/2005/8/layout/vProcess5"/>
    <dgm:cxn modelId="{510ADFB0-034A-42EA-8C3D-6C8D01BB59EA}" srcId="{808D8A87-7DD7-4B41-94E9-F0279EF249D7}" destId="{544286F5-1F0F-4BCE-87FD-F27363373F24}" srcOrd="3" destOrd="0" parTransId="{D3C92EDE-62C5-4711-9055-02D15A7BDB04}" sibTransId="{2FE0251C-8BEF-49FD-A253-B0CE5BA0E537}"/>
    <dgm:cxn modelId="{54C0B271-2E3B-4342-98B3-31A917BBB504}" srcId="{808D8A87-7DD7-4B41-94E9-F0279EF249D7}" destId="{360199C5-2055-4FF4-B0CA-982BD13C017A}" srcOrd="0" destOrd="0" parTransId="{4BDAF229-456A-4986-90C3-48796B9CF32C}" sibTransId="{715FAD1B-203F-433C-915E-AE041460764C}"/>
    <dgm:cxn modelId="{521EE64C-D39A-4B26-AB80-2890CC3B7CD2}" type="presOf" srcId="{E893DD1D-ACCF-4C5A-8C7A-B92EA57A4410}" destId="{BC48EC70-DC0A-42DE-BDEB-5E0649F63707}" srcOrd="1" destOrd="0" presId="urn:microsoft.com/office/officeart/2005/8/layout/vProcess5"/>
    <dgm:cxn modelId="{40D9E42A-46F4-481E-B9EF-7CE4E97A9410}" type="presOf" srcId="{715FAD1B-203F-433C-915E-AE041460764C}" destId="{1965A74A-8275-4938-A917-6FE9FEB56D20}" srcOrd="0" destOrd="0" presId="urn:microsoft.com/office/officeart/2005/8/layout/vProcess5"/>
    <dgm:cxn modelId="{7A6D31EF-452E-43DB-9011-787F695DF529}" type="presOf" srcId="{808D8A87-7DD7-4B41-94E9-F0279EF249D7}" destId="{93B609C6-F6B9-4F0C-9157-0DA84F09B62F}" srcOrd="0" destOrd="0" presId="urn:microsoft.com/office/officeart/2005/8/layout/vProcess5"/>
    <dgm:cxn modelId="{34E47319-D878-4E67-A40F-5AFD704CE6E3}" type="presOf" srcId="{544286F5-1F0F-4BCE-87FD-F27363373F24}" destId="{F0380202-4107-4925-9E4D-529DEBFAEE07}" srcOrd="0" destOrd="0" presId="urn:microsoft.com/office/officeart/2005/8/layout/vProcess5"/>
    <dgm:cxn modelId="{0783C8E4-D6DE-447E-9859-8AAF3FC0F35A}" type="presOf" srcId="{D83C264C-306E-47D2-8D4F-405A5A06C9AB}" destId="{8B5229F1-238E-40EF-A623-CD69F8109CFF}" srcOrd="0" destOrd="0" presId="urn:microsoft.com/office/officeart/2005/8/layout/vProcess5"/>
    <dgm:cxn modelId="{2099558D-DB3C-438B-96D9-C5E56503F27F}" type="presParOf" srcId="{93B609C6-F6B9-4F0C-9157-0DA84F09B62F}" destId="{BE4AD98F-4C2A-4B25-A89B-8D8D253B3F7D}" srcOrd="0" destOrd="0" presId="urn:microsoft.com/office/officeart/2005/8/layout/vProcess5"/>
    <dgm:cxn modelId="{DF9CB255-4CDE-4AB7-AADA-5A1F5E4267C9}" type="presParOf" srcId="{93B609C6-F6B9-4F0C-9157-0DA84F09B62F}" destId="{D96DBF82-BF5B-429B-8246-9F467BB8B160}" srcOrd="1" destOrd="0" presId="urn:microsoft.com/office/officeart/2005/8/layout/vProcess5"/>
    <dgm:cxn modelId="{9ABBDEE5-15DD-4C99-BC6A-F9DFF8BCF397}" type="presParOf" srcId="{93B609C6-F6B9-4F0C-9157-0DA84F09B62F}" destId="{8B5229F1-238E-40EF-A623-CD69F8109CFF}" srcOrd="2" destOrd="0" presId="urn:microsoft.com/office/officeart/2005/8/layout/vProcess5"/>
    <dgm:cxn modelId="{16A0C697-1689-4D5D-991F-01D892B2FEFB}" type="presParOf" srcId="{93B609C6-F6B9-4F0C-9157-0DA84F09B62F}" destId="{2D8D8102-DF61-4C98-99CB-D93646253BDF}" srcOrd="3" destOrd="0" presId="urn:microsoft.com/office/officeart/2005/8/layout/vProcess5"/>
    <dgm:cxn modelId="{EF51D617-216B-49A4-B0C3-B65EC183B929}" type="presParOf" srcId="{93B609C6-F6B9-4F0C-9157-0DA84F09B62F}" destId="{F0380202-4107-4925-9E4D-529DEBFAEE07}" srcOrd="4" destOrd="0" presId="urn:microsoft.com/office/officeart/2005/8/layout/vProcess5"/>
    <dgm:cxn modelId="{FBD77147-6FAF-4C0B-96EA-D9D707B33BD5}" type="presParOf" srcId="{93B609C6-F6B9-4F0C-9157-0DA84F09B62F}" destId="{1965A74A-8275-4938-A917-6FE9FEB56D20}" srcOrd="5" destOrd="0" presId="urn:microsoft.com/office/officeart/2005/8/layout/vProcess5"/>
    <dgm:cxn modelId="{C6B9A62D-50C6-4B64-8D6D-ACCA77B99819}" type="presParOf" srcId="{93B609C6-F6B9-4F0C-9157-0DA84F09B62F}" destId="{BE7BB432-94B0-4EC6-972C-CFA244CD9BFC}" srcOrd="6" destOrd="0" presId="urn:microsoft.com/office/officeart/2005/8/layout/vProcess5"/>
    <dgm:cxn modelId="{E61897F5-EF29-47A9-B8FA-0E85DF5B56F1}" type="presParOf" srcId="{93B609C6-F6B9-4F0C-9157-0DA84F09B62F}" destId="{482F99F6-D340-4623-BAE6-517782DBBB04}" srcOrd="7" destOrd="0" presId="urn:microsoft.com/office/officeart/2005/8/layout/vProcess5"/>
    <dgm:cxn modelId="{E7BCFF16-307A-416A-A827-FE39B122E025}" type="presParOf" srcId="{93B609C6-F6B9-4F0C-9157-0DA84F09B62F}" destId="{39F42DC6-AFDD-4B8A-AB29-25D75C7C5F43}" srcOrd="8" destOrd="0" presId="urn:microsoft.com/office/officeart/2005/8/layout/vProcess5"/>
    <dgm:cxn modelId="{6705875C-B5C5-425D-9B17-161426742E57}" type="presParOf" srcId="{93B609C6-F6B9-4F0C-9157-0DA84F09B62F}" destId="{C2E4E853-C4D1-4D69-85A2-242749985A8D}" srcOrd="9" destOrd="0" presId="urn:microsoft.com/office/officeart/2005/8/layout/vProcess5"/>
    <dgm:cxn modelId="{500C19E7-6DD7-4242-9BFD-C8BC3B286C3D}" type="presParOf" srcId="{93B609C6-F6B9-4F0C-9157-0DA84F09B62F}" destId="{BC48EC70-DC0A-42DE-BDEB-5E0649F63707}" srcOrd="10" destOrd="0" presId="urn:microsoft.com/office/officeart/2005/8/layout/vProcess5"/>
    <dgm:cxn modelId="{8C91D89C-4BB0-4C07-8807-2D37C41F21EA}" type="presParOf" srcId="{93B609C6-F6B9-4F0C-9157-0DA84F09B62F}" destId="{3C93F7FE-6CE4-49FB-A340-57B8F0F1D89A}"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BFBFE7-8819-4DF1-9EA0-84AC4185DFD8}" type="doc">
      <dgm:prSet loTypeId="urn:microsoft.com/office/officeart/2005/8/layout/vList4" loCatId="list" qsTypeId="urn:microsoft.com/office/officeart/2005/8/quickstyle/3d2" qsCatId="3D" csTypeId="urn:microsoft.com/office/officeart/2005/8/colors/colorful1" csCatId="colorful" phldr="1"/>
      <dgm:spPr/>
      <dgm:t>
        <a:bodyPr/>
        <a:lstStyle/>
        <a:p>
          <a:endParaRPr kumimoji="1" lang="ja-JP" altLang="en-US"/>
        </a:p>
      </dgm:t>
    </dgm:pt>
    <dgm:pt modelId="{32093FF4-20D0-47E4-A5F0-C2F39B31FB37}">
      <dgm:prSet phldrT="[テキスト]"/>
      <dgm:spPr/>
      <dgm:t>
        <a:bodyPr/>
        <a:lstStyle/>
        <a:p>
          <a:r>
            <a:rPr kumimoji="1" lang="ja-JP" altLang="en-US" dirty="0" smtClean="0"/>
            <a:t>ハーブ系</a:t>
          </a:r>
          <a:endParaRPr kumimoji="1" lang="ja-JP" altLang="en-US" dirty="0"/>
        </a:p>
      </dgm:t>
    </dgm:pt>
    <dgm:pt modelId="{C13169F2-41E7-41F3-972C-5B966E719256}" type="parTrans" cxnId="{648A5858-ACFF-47AD-B50B-A19CE2539558}">
      <dgm:prSet/>
      <dgm:spPr/>
      <dgm:t>
        <a:bodyPr/>
        <a:lstStyle/>
        <a:p>
          <a:endParaRPr kumimoji="1" lang="ja-JP" altLang="en-US"/>
        </a:p>
      </dgm:t>
    </dgm:pt>
    <dgm:pt modelId="{02A97A7D-4533-464C-9842-1F837BEA0546}" type="sibTrans" cxnId="{648A5858-ACFF-47AD-B50B-A19CE2539558}">
      <dgm:prSet/>
      <dgm:spPr/>
      <dgm:t>
        <a:bodyPr/>
        <a:lstStyle/>
        <a:p>
          <a:endParaRPr kumimoji="1" lang="ja-JP" altLang="en-US"/>
        </a:p>
      </dgm:t>
    </dgm:pt>
    <dgm:pt modelId="{D98FD9F5-8B44-4816-A9F9-E27A1D35B8F7}">
      <dgm:prSet phldrT="[テキスト]"/>
      <dgm:spPr/>
      <dgm:t>
        <a:bodyPr/>
        <a:lstStyle/>
        <a:p>
          <a:r>
            <a:rPr kumimoji="1" lang="ja-JP" altLang="en-US" dirty="0" smtClean="0"/>
            <a:t>アロマ系</a:t>
          </a:r>
          <a:endParaRPr kumimoji="1" lang="ja-JP" altLang="en-US" dirty="0"/>
        </a:p>
      </dgm:t>
    </dgm:pt>
    <dgm:pt modelId="{11449401-6828-489D-B696-B4CEBFEC1EB6}" type="parTrans" cxnId="{D23096CB-21D2-4F40-AA3C-07BEA33A481A}">
      <dgm:prSet/>
      <dgm:spPr/>
      <dgm:t>
        <a:bodyPr/>
        <a:lstStyle/>
        <a:p>
          <a:endParaRPr kumimoji="1" lang="ja-JP" altLang="en-US"/>
        </a:p>
      </dgm:t>
    </dgm:pt>
    <dgm:pt modelId="{27F5EBA6-0100-47A4-9B93-7134E7E49962}" type="sibTrans" cxnId="{D23096CB-21D2-4F40-AA3C-07BEA33A481A}">
      <dgm:prSet/>
      <dgm:spPr/>
      <dgm:t>
        <a:bodyPr/>
        <a:lstStyle/>
        <a:p>
          <a:endParaRPr kumimoji="1" lang="ja-JP" altLang="en-US"/>
        </a:p>
      </dgm:t>
    </dgm:pt>
    <dgm:pt modelId="{D8FFAEB1-ADFD-4C38-9DF1-ABB003E0769A}">
      <dgm:prSet phldrT="[テキスト]"/>
      <dgm:spPr/>
      <dgm:t>
        <a:bodyPr/>
        <a:lstStyle/>
        <a:p>
          <a:r>
            <a:rPr kumimoji="1" lang="ja-JP" altLang="en-US" dirty="0" smtClean="0"/>
            <a:t>飲食物系</a:t>
          </a:r>
          <a:endParaRPr kumimoji="1" lang="ja-JP" altLang="en-US" dirty="0"/>
        </a:p>
      </dgm:t>
    </dgm:pt>
    <dgm:pt modelId="{C1C059FC-5B11-4D63-9687-85AB522769B0}" type="parTrans" cxnId="{D6DAA823-30AA-4CC2-88AB-3685A96A28C0}">
      <dgm:prSet/>
      <dgm:spPr/>
      <dgm:t>
        <a:bodyPr/>
        <a:lstStyle/>
        <a:p>
          <a:endParaRPr kumimoji="1" lang="ja-JP" altLang="en-US"/>
        </a:p>
      </dgm:t>
    </dgm:pt>
    <dgm:pt modelId="{51A9C8DC-CEDB-45B0-B820-990FF3D20094}" type="sibTrans" cxnId="{D6DAA823-30AA-4CC2-88AB-3685A96A28C0}">
      <dgm:prSet/>
      <dgm:spPr/>
      <dgm:t>
        <a:bodyPr/>
        <a:lstStyle/>
        <a:p>
          <a:endParaRPr kumimoji="1" lang="ja-JP" altLang="en-US"/>
        </a:p>
      </dgm:t>
    </dgm:pt>
    <dgm:pt modelId="{BB304791-B95E-4441-AFD2-AD41F272E2FC}">
      <dgm:prSet/>
      <dgm:spPr/>
      <dgm:t>
        <a:bodyPr/>
        <a:lstStyle/>
        <a:p>
          <a:r>
            <a:rPr kumimoji="1" lang="ja-JP" altLang="en-US" dirty="0" smtClean="0"/>
            <a:t>試薬系</a:t>
          </a:r>
          <a:endParaRPr kumimoji="1" lang="ja-JP" altLang="en-US" dirty="0"/>
        </a:p>
      </dgm:t>
    </dgm:pt>
    <dgm:pt modelId="{962E04E8-71C3-4BFC-B567-C9EB7A214633}" type="parTrans" cxnId="{EBAF7D5F-A60D-4A7C-8552-9DAE9741B6D9}">
      <dgm:prSet/>
      <dgm:spPr/>
      <dgm:t>
        <a:bodyPr/>
        <a:lstStyle/>
        <a:p>
          <a:endParaRPr kumimoji="1" lang="ja-JP" altLang="en-US"/>
        </a:p>
      </dgm:t>
    </dgm:pt>
    <dgm:pt modelId="{ADF4B135-B0FA-47AC-8B69-49921293837B}" type="sibTrans" cxnId="{EBAF7D5F-A60D-4A7C-8552-9DAE9741B6D9}">
      <dgm:prSet/>
      <dgm:spPr/>
      <dgm:t>
        <a:bodyPr/>
        <a:lstStyle/>
        <a:p>
          <a:endParaRPr kumimoji="1" lang="ja-JP" altLang="en-US"/>
        </a:p>
      </dgm:t>
    </dgm:pt>
    <dgm:pt modelId="{11375DE1-68C4-4EAC-B886-9BF7A4D381EF}">
      <dgm:prSet/>
      <dgm:spPr/>
      <dgm:t>
        <a:bodyPr/>
        <a:lstStyle/>
        <a:p>
          <a:r>
            <a:rPr kumimoji="1" lang="ja-JP" altLang="en-US" dirty="0" smtClean="0"/>
            <a:t>植物粉末系</a:t>
          </a:r>
          <a:endParaRPr kumimoji="1" lang="ja-JP" altLang="en-US" dirty="0"/>
        </a:p>
      </dgm:t>
    </dgm:pt>
    <dgm:pt modelId="{CFD317E4-8E36-4213-B824-7240937F35DB}" type="parTrans" cxnId="{12438011-F3CC-4332-BD49-9A560E6F9C6A}">
      <dgm:prSet/>
      <dgm:spPr/>
      <dgm:t>
        <a:bodyPr/>
        <a:lstStyle/>
        <a:p>
          <a:endParaRPr kumimoji="1" lang="ja-JP" altLang="en-US"/>
        </a:p>
      </dgm:t>
    </dgm:pt>
    <dgm:pt modelId="{B5F43796-EE9B-43C7-BDFF-779A157FD421}" type="sibTrans" cxnId="{12438011-F3CC-4332-BD49-9A560E6F9C6A}">
      <dgm:prSet/>
      <dgm:spPr/>
      <dgm:t>
        <a:bodyPr/>
        <a:lstStyle/>
        <a:p>
          <a:endParaRPr kumimoji="1" lang="ja-JP" altLang="en-US"/>
        </a:p>
      </dgm:t>
    </dgm:pt>
    <dgm:pt modelId="{F492AFD4-4F09-46AF-B1E8-4158FCA4C690}">
      <dgm:prSet/>
      <dgm:spPr/>
      <dgm:t>
        <a:bodyPr/>
        <a:lstStyle/>
        <a:p>
          <a:r>
            <a:rPr kumimoji="1" lang="ja-JP" altLang="en-US" dirty="0" smtClean="0"/>
            <a:t>ビデオクリーナー・バスソルト系</a:t>
          </a:r>
          <a:endParaRPr kumimoji="1" lang="ja-JP" altLang="en-US" dirty="0"/>
        </a:p>
      </dgm:t>
    </dgm:pt>
    <dgm:pt modelId="{C3119A78-625C-401F-B1CD-A12F2D112F6E}" type="parTrans" cxnId="{0CCB280A-93A2-46D8-890C-6C8C4E47337B}">
      <dgm:prSet/>
      <dgm:spPr/>
      <dgm:t>
        <a:bodyPr/>
        <a:lstStyle/>
        <a:p>
          <a:endParaRPr kumimoji="1" lang="ja-JP" altLang="en-US"/>
        </a:p>
      </dgm:t>
    </dgm:pt>
    <dgm:pt modelId="{CD543D66-401B-4F39-B949-54CD44BE4A47}" type="sibTrans" cxnId="{0CCB280A-93A2-46D8-890C-6C8C4E47337B}">
      <dgm:prSet/>
      <dgm:spPr/>
      <dgm:t>
        <a:bodyPr/>
        <a:lstStyle/>
        <a:p>
          <a:endParaRPr kumimoji="1" lang="ja-JP" altLang="en-US"/>
        </a:p>
      </dgm:t>
    </dgm:pt>
    <dgm:pt modelId="{A67267F3-EA86-4BF9-82AE-8429422FC981}" type="pres">
      <dgm:prSet presAssocID="{10BFBFE7-8819-4DF1-9EA0-84AC4185DFD8}" presName="linear" presStyleCnt="0">
        <dgm:presLayoutVars>
          <dgm:dir/>
          <dgm:resizeHandles val="exact"/>
        </dgm:presLayoutVars>
      </dgm:prSet>
      <dgm:spPr/>
      <dgm:t>
        <a:bodyPr/>
        <a:lstStyle/>
        <a:p>
          <a:endParaRPr kumimoji="1" lang="ja-JP" altLang="en-US"/>
        </a:p>
      </dgm:t>
    </dgm:pt>
    <dgm:pt modelId="{4D89F5DE-8F59-4C4A-96C6-0D180D7AF67E}" type="pres">
      <dgm:prSet presAssocID="{32093FF4-20D0-47E4-A5F0-C2F39B31FB37}" presName="comp" presStyleCnt="0"/>
      <dgm:spPr/>
    </dgm:pt>
    <dgm:pt modelId="{7EB10127-1815-4DBC-9642-1E00CBAEB31F}" type="pres">
      <dgm:prSet presAssocID="{32093FF4-20D0-47E4-A5F0-C2F39B31FB37}" presName="box" presStyleLbl="node1" presStyleIdx="0" presStyleCnt="6" custLinFactNeighborX="388" custLinFactNeighborY="1670"/>
      <dgm:spPr/>
      <dgm:t>
        <a:bodyPr/>
        <a:lstStyle/>
        <a:p>
          <a:endParaRPr kumimoji="1" lang="ja-JP" altLang="en-US"/>
        </a:p>
      </dgm:t>
    </dgm:pt>
    <dgm:pt modelId="{00490B25-26C9-4F87-8636-A212812F9CEE}" type="pres">
      <dgm:prSet presAssocID="{32093FF4-20D0-47E4-A5F0-C2F39B31FB37}" presName="img" presStyleLbl="fgImgPlace1" presStyleIdx="0" presStyleCnt="6" custScaleX="50934"/>
      <dgm:spPr>
        <a:blipFill rotWithShape="1">
          <a:blip xmlns:r="http://schemas.openxmlformats.org/officeDocument/2006/relationships" r:embed="rId1"/>
          <a:stretch>
            <a:fillRect/>
          </a:stretch>
        </a:blipFill>
      </dgm:spPr>
      <dgm:t>
        <a:bodyPr/>
        <a:lstStyle/>
        <a:p>
          <a:endParaRPr kumimoji="1" lang="ja-JP" altLang="en-US"/>
        </a:p>
      </dgm:t>
    </dgm:pt>
    <dgm:pt modelId="{A12F0992-3286-4E5E-AA48-93063F65B3C1}" type="pres">
      <dgm:prSet presAssocID="{32093FF4-20D0-47E4-A5F0-C2F39B31FB37}" presName="text" presStyleLbl="node1" presStyleIdx="0" presStyleCnt="6">
        <dgm:presLayoutVars>
          <dgm:bulletEnabled val="1"/>
        </dgm:presLayoutVars>
      </dgm:prSet>
      <dgm:spPr/>
      <dgm:t>
        <a:bodyPr/>
        <a:lstStyle/>
        <a:p>
          <a:endParaRPr kumimoji="1" lang="ja-JP" altLang="en-US"/>
        </a:p>
      </dgm:t>
    </dgm:pt>
    <dgm:pt modelId="{8DAB4AAB-5D96-43C0-A0A6-A746C2E8D94E}" type="pres">
      <dgm:prSet presAssocID="{02A97A7D-4533-464C-9842-1F837BEA0546}" presName="spacer" presStyleCnt="0"/>
      <dgm:spPr/>
    </dgm:pt>
    <dgm:pt modelId="{76348E01-D2E7-4F5E-A43C-9D74E80C2453}" type="pres">
      <dgm:prSet presAssocID="{D98FD9F5-8B44-4816-A9F9-E27A1D35B8F7}" presName="comp" presStyleCnt="0"/>
      <dgm:spPr/>
    </dgm:pt>
    <dgm:pt modelId="{B2F78A7D-CD81-4802-9E00-8CD67A40B514}" type="pres">
      <dgm:prSet presAssocID="{D98FD9F5-8B44-4816-A9F9-E27A1D35B8F7}" presName="box" presStyleLbl="node1" presStyleIdx="1" presStyleCnt="6"/>
      <dgm:spPr/>
      <dgm:t>
        <a:bodyPr/>
        <a:lstStyle/>
        <a:p>
          <a:endParaRPr kumimoji="1" lang="ja-JP" altLang="en-US"/>
        </a:p>
      </dgm:t>
    </dgm:pt>
    <dgm:pt modelId="{383FA92D-5F73-43EE-A0F5-8199BF0E96E2}" type="pres">
      <dgm:prSet presAssocID="{D98FD9F5-8B44-4816-A9F9-E27A1D35B8F7}" presName="img" presStyleLbl="fgImgPlace1" presStyleIdx="1" presStyleCnt="6" custScaleX="50934"/>
      <dgm:spPr>
        <a:blipFill rotWithShape="1">
          <a:blip xmlns:r="http://schemas.openxmlformats.org/officeDocument/2006/relationships" r:embed="rId2"/>
          <a:stretch>
            <a:fillRect/>
          </a:stretch>
        </a:blipFill>
      </dgm:spPr>
      <dgm:t>
        <a:bodyPr/>
        <a:lstStyle/>
        <a:p>
          <a:endParaRPr kumimoji="1" lang="ja-JP" altLang="en-US"/>
        </a:p>
      </dgm:t>
    </dgm:pt>
    <dgm:pt modelId="{42B9CA2F-A632-48E9-899C-878233C10698}" type="pres">
      <dgm:prSet presAssocID="{D98FD9F5-8B44-4816-A9F9-E27A1D35B8F7}" presName="text" presStyleLbl="node1" presStyleIdx="1" presStyleCnt="6">
        <dgm:presLayoutVars>
          <dgm:bulletEnabled val="1"/>
        </dgm:presLayoutVars>
      </dgm:prSet>
      <dgm:spPr/>
      <dgm:t>
        <a:bodyPr/>
        <a:lstStyle/>
        <a:p>
          <a:endParaRPr kumimoji="1" lang="ja-JP" altLang="en-US"/>
        </a:p>
      </dgm:t>
    </dgm:pt>
    <dgm:pt modelId="{855A2AA1-F4E7-438B-8DFB-BA62386FB661}" type="pres">
      <dgm:prSet presAssocID="{27F5EBA6-0100-47A4-9B93-7134E7E49962}" presName="spacer" presStyleCnt="0"/>
      <dgm:spPr/>
    </dgm:pt>
    <dgm:pt modelId="{6D9FA5C0-9B6C-4E77-90AB-5E18CAA19D02}" type="pres">
      <dgm:prSet presAssocID="{D8FFAEB1-ADFD-4C38-9DF1-ABB003E0769A}" presName="comp" presStyleCnt="0"/>
      <dgm:spPr/>
    </dgm:pt>
    <dgm:pt modelId="{E6E8E8A4-2E4F-49AF-82A1-12DA5483CC98}" type="pres">
      <dgm:prSet presAssocID="{D8FFAEB1-ADFD-4C38-9DF1-ABB003E0769A}" presName="box" presStyleLbl="node1" presStyleIdx="2" presStyleCnt="6"/>
      <dgm:spPr/>
      <dgm:t>
        <a:bodyPr/>
        <a:lstStyle/>
        <a:p>
          <a:endParaRPr kumimoji="1" lang="ja-JP" altLang="en-US"/>
        </a:p>
      </dgm:t>
    </dgm:pt>
    <dgm:pt modelId="{034A3B2E-4102-48A5-A5CF-7951A346FC78}" type="pres">
      <dgm:prSet presAssocID="{D8FFAEB1-ADFD-4C38-9DF1-ABB003E0769A}" presName="img" presStyleLbl="fgImgPlace1" presStyleIdx="2" presStyleCnt="6" custScaleX="50934"/>
      <dgm:spPr>
        <a:blipFill rotWithShape="1">
          <a:blip xmlns:r="http://schemas.openxmlformats.org/officeDocument/2006/relationships" r:embed="rId3"/>
          <a:stretch>
            <a:fillRect/>
          </a:stretch>
        </a:blipFill>
      </dgm:spPr>
      <dgm:t>
        <a:bodyPr/>
        <a:lstStyle/>
        <a:p>
          <a:endParaRPr kumimoji="1" lang="ja-JP" altLang="en-US"/>
        </a:p>
      </dgm:t>
    </dgm:pt>
    <dgm:pt modelId="{79F2C03C-DB72-4476-BF3A-BB2CB276FEE4}" type="pres">
      <dgm:prSet presAssocID="{D8FFAEB1-ADFD-4C38-9DF1-ABB003E0769A}" presName="text" presStyleLbl="node1" presStyleIdx="2" presStyleCnt="6">
        <dgm:presLayoutVars>
          <dgm:bulletEnabled val="1"/>
        </dgm:presLayoutVars>
      </dgm:prSet>
      <dgm:spPr/>
      <dgm:t>
        <a:bodyPr/>
        <a:lstStyle/>
        <a:p>
          <a:endParaRPr kumimoji="1" lang="ja-JP" altLang="en-US"/>
        </a:p>
      </dgm:t>
    </dgm:pt>
    <dgm:pt modelId="{BDC1A97E-5632-414E-B4A0-CE2BD3B5A183}" type="pres">
      <dgm:prSet presAssocID="{51A9C8DC-CEDB-45B0-B820-990FF3D20094}" presName="spacer" presStyleCnt="0"/>
      <dgm:spPr/>
    </dgm:pt>
    <dgm:pt modelId="{F722D80E-26A8-4BAB-9549-70B55809F7FA}" type="pres">
      <dgm:prSet presAssocID="{BB304791-B95E-4441-AFD2-AD41F272E2FC}" presName="comp" presStyleCnt="0"/>
      <dgm:spPr/>
    </dgm:pt>
    <dgm:pt modelId="{0C8470D7-EEB2-40DB-8494-0A0E574DD5DA}" type="pres">
      <dgm:prSet presAssocID="{BB304791-B95E-4441-AFD2-AD41F272E2FC}" presName="box" presStyleLbl="node1" presStyleIdx="3" presStyleCnt="6"/>
      <dgm:spPr/>
      <dgm:t>
        <a:bodyPr/>
        <a:lstStyle/>
        <a:p>
          <a:endParaRPr kumimoji="1" lang="ja-JP" altLang="en-US"/>
        </a:p>
      </dgm:t>
    </dgm:pt>
    <dgm:pt modelId="{AF7F8C10-D618-43DA-9B3B-40F0286D5971}" type="pres">
      <dgm:prSet presAssocID="{BB304791-B95E-4441-AFD2-AD41F272E2FC}" presName="img" presStyleLbl="fgImgPlace1" presStyleIdx="3" presStyleCnt="6" custScaleX="50934"/>
      <dgm:spPr>
        <a:blipFill rotWithShape="1">
          <a:blip xmlns:r="http://schemas.openxmlformats.org/officeDocument/2006/relationships" r:embed="rId4"/>
          <a:stretch>
            <a:fillRect/>
          </a:stretch>
        </a:blipFill>
      </dgm:spPr>
      <dgm:t>
        <a:bodyPr/>
        <a:lstStyle/>
        <a:p>
          <a:endParaRPr kumimoji="1" lang="ja-JP" altLang="en-US"/>
        </a:p>
      </dgm:t>
    </dgm:pt>
    <dgm:pt modelId="{853A21D7-4125-4625-8DCB-0BF1533664D8}" type="pres">
      <dgm:prSet presAssocID="{BB304791-B95E-4441-AFD2-AD41F272E2FC}" presName="text" presStyleLbl="node1" presStyleIdx="3" presStyleCnt="6">
        <dgm:presLayoutVars>
          <dgm:bulletEnabled val="1"/>
        </dgm:presLayoutVars>
      </dgm:prSet>
      <dgm:spPr/>
      <dgm:t>
        <a:bodyPr/>
        <a:lstStyle/>
        <a:p>
          <a:endParaRPr kumimoji="1" lang="ja-JP" altLang="en-US"/>
        </a:p>
      </dgm:t>
    </dgm:pt>
    <dgm:pt modelId="{C94DD1F6-9C15-405A-89F5-1E6B21F56A12}" type="pres">
      <dgm:prSet presAssocID="{ADF4B135-B0FA-47AC-8B69-49921293837B}" presName="spacer" presStyleCnt="0"/>
      <dgm:spPr/>
    </dgm:pt>
    <dgm:pt modelId="{5D7E9D48-4985-486D-9B36-53E1DB925029}" type="pres">
      <dgm:prSet presAssocID="{11375DE1-68C4-4EAC-B886-9BF7A4D381EF}" presName="comp" presStyleCnt="0"/>
      <dgm:spPr/>
    </dgm:pt>
    <dgm:pt modelId="{3144C639-CE3B-48FB-B04B-BE73F1F4BB82}" type="pres">
      <dgm:prSet presAssocID="{11375DE1-68C4-4EAC-B886-9BF7A4D381EF}" presName="box" presStyleLbl="node1" presStyleIdx="4" presStyleCnt="6"/>
      <dgm:spPr/>
      <dgm:t>
        <a:bodyPr/>
        <a:lstStyle/>
        <a:p>
          <a:endParaRPr kumimoji="1" lang="ja-JP" altLang="en-US"/>
        </a:p>
      </dgm:t>
    </dgm:pt>
    <dgm:pt modelId="{CEAB039C-5656-4AC4-B0D5-BD1E1CFCE3CD}" type="pres">
      <dgm:prSet presAssocID="{11375DE1-68C4-4EAC-B886-9BF7A4D381EF}" presName="img" presStyleLbl="fgImgPlace1" presStyleIdx="4" presStyleCnt="6" custScaleX="50934"/>
      <dgm:spPr>
        <a:blipFill rotWithShape="1">
          <a:blip xmlns:r="http://schemas.openxmlformats.org/officeDocument/2006/relationships" r:embed="rId5"/>
          <a:stretch>
            <a:fillRect/>
          </a:stretch>
        </a:blipFill>
      </dgm:spPr>
      <dgm:t>
        <a:bodyPr/>
        <a:lstStyle/>
        <a:p>
          <a:endParaRPr kumimoji="1" lang="ja-JP" altLang="en-US"/>
        </a:p>
      </dgm:t>
    </dgm:pt>
    <dgm:pt modelId="{DE0BF0FF-62EB-4863-B270-2AE89B592E0A}" type="pres">
      <dgm:prSet presAssocID="{11375DE1-68C4-4EAC-B886-9BF7A4D381EF}" presName="text" presStyleLbl="node1" presStyleIdx="4" presStyleCnt="6">
        <dgm:presLayoutVars>
          <dgm:bulletEnabled val="1"/>
        </dgm:presLayoutVars>
      </dgm:prSet>
      <dgm:spPr/>
      <dgm:t>
        <a:bodyPr/>
        <a:lstStyle/>
        <a:p>
          <a:endParaRPr kumimoji="1" lang="ja-JP" altLang="en-US"/>
        </a:p>
      </dgm:t>
    </dgm:pt>
    <dgm:pt modelId="{5408F38A-E894-4400-B427-31B276B10840}" type="pres">
      <dgm:prSet presAssocID="{B5F43796-EE9B-43C7-BDFF-779A157FD421}" presName="spacer" presStyleCnt="0"/>
      <dgm:spPr/>
    </dgm:pt>
    <dgm:pt modelId="{D59FF7F8-EC95-41CC-AC78-FC14FB261C7A}" type="pres">
      <dgm:prSet presAssocID="{F492AFD4-4F09-46AF-B1E8-4158FCA4C690}" presName="comp" presStyleCnt="0"/>
      <dgm:spPr/>
    </dgm:pt>
    <dgm:pt modelId="{0F41A142-C78A-4605-8E0B-1A0BB963272F}" type="pres">
      <dgm:prSet presAssocID="{F492AFD4-4F09-46AF-B1E8-4158FCA4C690}" presName="box" presStyleLbl="node1" presStyleIdx="5" presStyleCnt="6"/>
      <dgm:spPr/>
      <dgm:t>
        <a:bodyPr/>
        <a:lstStyle/>
        <a:p>
          <a:endParaRPr kumimoji="1" lang="ja-JP" altLang="en-US"/>
        </a:p>
      </dgm:t>
    </dgm:pt>
    <dgm:pt modelId="{7228A9CC-DE9A-47BA-A88A-E484C1C15A94}" type="pres">
      <dgm:prSet presAssocID="{F492AFD4-4F09-46AF-B1E8-4158FCA4C690}" presName="img" presStyleLbl="fgImgPlace1" presStyleIdx="5" presStyleCnt="6" custScaleX="50934"/>
      <dgm:spPr>
        <a:blipFill rotWithShape="1">
          <a:blip xmlns:r="http://schemas.openxmlformats.org/officeDocument/2006/relationships" r:embed="rId6"/>
          <a:stretch>
            <a:fillRect/>
          </a:stretch>
        </a:blipFill>
      </dgm:spPr>
      <dgm:t>
        <a:bodyPr/>
        <a:lstStyle/>
        <a:p>
          <a:endParaRPr kumimoji="1" lang="ja-JP" altLang="en-US"/>
        </a:p>
      </dgm:t>
    </dgm:pt>
    <dgm:pt modelId="{332954F5-7E80-4468-B0CA-878F0FA76F30}" type="pres">
      <dgm:prSet presAssocID="{F492AFD4-4F09-46AF-B1E8-4158FCA4C690}" presName="text" presStyleLbl="node1" presStyleIdx="5" presStyleCnt="6">
        <dgm:presLayoutVars>
          <dgm:bulletEnabled val="1"/>
        </dgm:presLayoutVars>
      </dgm:prSet>
      <dgm:spPr/>
      <dgm:t>
        <a:bodyPr/>
        <a:lstStyle/>
        <a:p>
          <a:endParaRPr kumimoji="1" lang="ja-JP" altLang="en-US"/>
        </a:p>
      </dgm:t>
    </dgm:pt>
  </dgm:ptLst>
  <dgm:cxnLst>
    <dgm:cxn modelId="{325476DF-C466-4255-99BC-5CCBF4547564}" type="presOf" srcId="{BB304791-B95E-4441-AFD2-AD41F272E2FC}" destId="{0C8470D7-EEB2-40DB-8494-0A0E574DD5DA}" srcOrd="0" destOrd="0" presId="urn:microsoft.com/office/officeart/2005/8/layout/vList4"/>
    <dgm:cxn modelId="{648A5858-ACFF-47AD-B50B-A19CE2539558}" srcId="{10BFBFE7-8819-4DF1-9EA0-84AC4185DFD8}" destId="{32093FF4-20D0-47E4-A5F0-C2F39B31FB37}" srcOrd="0" destOrd="0" parTransId="{C13169F2-41E7-41F3-972C-5B966E719256}" sibTransId="{02A97A7D-4533-464C-9842-1F837BEA0546}"/>
    <dgm:cxn modelId="{2E97871A-CA92-4D28-B79F-DBADB314EFEF}" type="presOf" srcId="{11375DE1-68C4-4EAC-B886-9BF7A4D381EF}" destId="{3144C639-CE3B-48FB-B04B-BE73F1F4BB82}" srcOrd="0" destOrd="0" presId="urn:microsoft.com/office/officeart/2005/8/layout/vList4"/>
    <dgm:cxn modelId="{7D6F246D-5AA5-4F74-8FB4-849D9547AF46}" type="presOf" srcId="{F492AFD4-4F09-46AF-B1E8-4158FCA4C690}" destId="{0F41A142-C78A-4605-8E0B-1A0BB963272F}" srcOrd="0" destOrd="0" presId="urn:microsoft.com/office/officeart/2005/8/layout/vList4"/>
    <dgm:cxn modelId="{D6DAA823-30AA-4CC2-88AB-3685A96A28C0}" srcId="{10BFBFE7-8819-4DF1-9EA0-84AC4185DFD8}" destId="{D8FFAEB1-ADFD-4C38-9DF1-ABB003E0769A}" srcOrd="2" destOrd="0" parTransId="{C1C059FC-5B11-4D63-9687-85AB522769B0}" sibTransId="{51A9C8DC-CEDB-45B0-B820-990FF3D20094}"/>
    <dgm:cxn modelId="{D23096CB-21D2-4F40-AA3C-07BEA33A481A}" srcId="{10BFBFE7-8819-4DF1-9EA0-84AC4185DFD8}" destId="{D98FD9F5-8B44-4816-A9F9-E27A1D35B8F7}" srcOrd="1" destOrd="0" parTransId="{11449401-6828-489D-B696-B4CEBFEC1EB6}" sibTransId="{27F5EBA6-0100-47A4-9B93-7134E7E49962}"/>
    <dgm:cxn modelId="{12438011-F3CC-4332-BD49-9A560E6F9C6A}" srcId="{10BFBFE7-8819-4DF1-9EA0-84AC4185DFD8}" destId="{11375DE1-68C4-4EAC-B886-9BF7A4D381EF}" srcOrd="4" destOrd="0" parTransId="{CFD317E4-8E36-4213-B824-7240937F35DB}" sibTransId="{B5F43796-EE9B-43C7-BDFF-779A157FD421}"/>
    <dgm:cxn modelId="{EBAF7D5F-A60D-4A7C-8552-9DAE9741B6D9}" srcId="{10BFBFE7-8819-4DF1-9EA0-84AC4185DFD8}" destId="{BB304791-B95E-4441-AFD2-AD41F272E2FC}" srcOrd="3" destOrd="0" parTransId="{962E04E8-71C3-4BFC-B567-C9EB7A214633}" sibTransId="{ADF4B135-B0FA-47AC-8B69-49921293837B}"/>
    <dgm:cxn modelId="{A17BEDE1-8951-47CD-BDEA-780A104C42FC}" type="presOf" srcId="{11375DE1-68C4-4EAC-B886-9BF7A4D381EF}" destId="{DE0BF0FF-62EB-4863-B270-2AE89B592E0A}" srcOrd="1" destOrd="0" presId="urn:microsoft.com/office/officeart/2005/8/layout/vList4"/>
    <dgm:cxn modelId="{056C8252-860D-48BD-AC24-919AAE9E92E4}" type="presOf" srcId="{F492AFD4-4F09-46AF-B1E8-4158FCA4C690}" destId="{332954F5-7E80-4468-B0CA-878F0FA76F30}" srcOrd="1" destOrd="0" presId="urn:microsoft.com/office/officeart/2005/8/layout/vList4"/>
    <dgm:cxn modelId="{8A5E9078-C120-466B-BF86-5186558AE63F}" type="presOf" srcId="{D8FFAEB1-ADFD-4C38-9DF1-ABB003E0769A}" destId="{79F2C03C-DB72-4476-BF3A-BB2CB276FEE4}" srcOrd="1" destOrd="0" presId="urn:microsoft.com/office/officeart/2005/8/layout/vList4"/>
    <dgm:cxn modelId="{4FC3D895-8A53-43A9-8E37-DF2603E6A8D2}" type="presOf" srcId="{D8FFAEB1-ADFD-4C38-9DF1-ABB003E0769A}" destId="{E6E8E8A4-2E4F-49AF-82A1-12DA5483CC98}" srcOrd="0" destOrd="0" presId="urn:microsoft.com/office/officeart/2005/8/layout/vList4"/>
    <dgm:cxn modelId="{9842FBC2-FF22-4B8E-AD88-4E55B5E2BA21}" type="presOf" srcId="{D98FD9F5-8B44-4816-A9F9-E27A1D35B8F7}" destId="{42B9CA2F-A632-48E9-899C-878233C10698}" srcOrd="1" destOrd="0" presId="urn:microsoft.com/office/officeart/2005/8/layout/vList4"/>
    <dgm:cxn modelId="{61C11AFF-E25F-4DCB-B585-97078F6A620C}" type="presOf" srcId="{32093FF4-20D0-47E4-A5F0-C2F39B31FB37}" destId="{7EB10127-1815-4DBC-9642-1E00CBAEB31F}" srcOrd="0" destOrd="0" presId="urn:microsoft.com/office/officeart/2005/8/layout/vList4"/>
    <dgm:cxn modelId="{0CCB280A-93A2-46D8-890C-6C8C4E47337B}" srcId="{10BFBFE7-8819-4DF1-9EA0-84AC4185DFD8}" destId="{F492AFD4-4F09-46AF-B1E8-4158FCA4C690}" srcOrd="5" destOrd="0" parTransId="{C3119A78-625C-401F-B1CD-A12F2D112F6E}" sibTransId="{CD543D66-401B-4F39-B949-54CD44BE4A47}"/>
    <dgm:cxn modelId="{BA5FC3C1-6852-45B5-B598-03EA5F4AD289}" type="presOf" srcId="{BB304791-B95E-4441-AFD2-AD41F272E2FC}" destId="{853A21D7-4125-4625-8DCB-0BF1533664D8}" srcOrd="1" destOrd="0" presId="urn:microsoft.com/office/officeart/2005/8/layout/vList4"/>
    <dgm:cxn modelId="{716365DF-F477-4590-8A56-06DEA326C9CD}" type="presOf" srcId="{D98FD9F5-8B44-4816-A9F9-E27A1D35B8F7}" destId="{B2F78A7D-CD81-4802-9E00-8CD67A40B514}" srcOrd="0" destOrd="0" presId="urn:microsoft.com/office/officeart/2005/8/layout/vList4"/>
    <dgm:cxn modelId="{884DCE81-DE1B-44AC-92DB-51A8E1063F70}" type="presOf" srcId="{10BFBFE7-8819-4DF1-9EA0-84AC4185DFD8}" destId="{A67267F3-EA86-4BF9-82AE-8429422FC981}" srcOrd="0" destOrd="0" presId="urn:microsoft.com/office/officeart/2005/8/layout/vList4"/>
    <dgm:cxn modelId="{9ED1F2B3-312E-4ACA-9624-6FE615D01CD1}" type="presOf" srcId="{32093FF4-20D0-47E4-A5F0-C2F39B31FB37}" destId="{A12F0992-3286-4E5E-AA48-93063F65B3C1}" srcOrd="1" destOrd="0" presId="urn:microsoft.com/office/officeart/2005/8/layout/vList4"/>
    <dgm:cxn modelId="{B7215F5F-C99F-4CB5-96B1-FC43DFA42E0B}" type="presParOf" srcId="{A67267F3-EA86-4BF9-82AE-8429422FC981}" destId="{4D89F5DE-8F59-4C4A-96C6-0D180D7AF67E}" srcOrd="0" destOrd="0" presId="urn:microsoft.com/office/officeart/2005/8/layout/vList4"/>
    <dgm:cxn modelId="{231EE85A-529E-4DFC-8C6D-4F09B318B81F}" type="presParOf" srcId="{4D89F5DE-8F59-4C4A-96C6-0D180D7AF67E}" destId="{7EB10127-1815-4DBC-9642-1E00CBAEB31F}" srcOrd="0" destOrd="0" presId="urn:microsoft.com/office/officeart/2005/8/layout/vList4"/>
    <dgm:cxn modelId="{6934B9F3-1E71-40B3-9AAB-12EA5EC1AA51}" type="presParOf" srcId="{4D89F5DE-8F59-4C4A-96C6-0D180D7AF67E}" destId="{00490B25-26C9-4F87-8636-A212812F9CEE}" srcOrd="1" destOrd="0" presId="urn:microsoft.com/office/officeart/2005/8/layout/vList4"/>
    <dgm:cxn modelId="{690F1067-95A4-4B97-A59E-45393CDD0D48}" type="presParOf" srcId="{4D89F5DE-8F59-4C4A-96C6-0D180D7AF67E}" destId="{A12F0992-3286-4E5E-AA48-93063F65B3C1}" srcOrd="2" destOrd="0" presId="urn:microsoft.com/office/officeart/2005/8/layout/vList4"/>
    <dgm:cxn modelId="{21464635-836C-44A4-9936-854BCF9E7526}" type="presParOf" srcId="{A67267F3-EA86-4BF9-82AE-8429422FC981}" destId="{8DAB4AAB-5D96-43C0-A0A6-A746C2E8D94E}" srcOrd="1" destOrd="0" presId="urn:microsoft.com/office/officeart/2005/8/layout/vList4"/>
    <dgm:cxn modelId="{813D29EE-6B59-4AD5-9BF7-C6DE16F85BFB}" type="presParOf" srcId="{A67267F3-EA86-4BF9-82AE-8429422FC981}" destId="{76348E01-D2E7-4F5E-A43C-9D74E80C2453}" srcOrd="2" destOrd="0" presId="urn:microsoft.com/office/officeart/2005/8/layout/vList4"/>
    <dgm:cxn modelId="{57B1E8C8-4E43-474B-8C76-FED3F3391F43}" type="presParOf" srcId="{76348E01-D2E7-4F5E-A43C-9D74E80C2453}" destId="{B2F78A7D-CD81-4802-9E00-8CD67A40B514}" srcOrd="0" destOrd="0" presId="urn:microsoft.com/office/officeart/2005/8/layout/vList4"/>
    <dgm:cxn modelId="{3035E0EE-0170-466F-87CD-B0F94639AB09}" type="presParOf" srcId="{76348E01-D2E7-4F5E-A43C-9D74E80C2453}" destId="{383FA92D-5F73-43EE-A0F5-8199BF0E96E2}" srcOrd="1" destOrd="0" presId="urn:microsoft.com/office/officeart/2005/8/layout/vList4"/>
    <dgm:cxn modelId="{0ABA25E4-FC72-4330-8140-4B81D12E22E3}" type="presParOf" srcId="{76348E01-D2E7-4F5E-A43C-9D74E80C2453}" destId="{42B9CA2F-A632-48E9-899C-878233C10698}" srcOrd="2" destOrd="0" presId="urn:microsoft.com/office/officeart/2005/8/layout/vList4"/>
    <dgm:cxn modelId="{052FF982-AC05-4152-99DD-2FBB53186746}" type="presParOf" srcId="{A67267F3-EA86-4BF9-82AE-8429422FC981}" destId="{855A2AA1-F4E7-438B-8DFB-BA62386FB661}" srcOrd="3" destOrd="0" presId="urn:microsoft.com/office/officeart/2005/8/layout/vList4"/>
    <dgm:cxn modelId="{3540D430-9FFA-478E-90BA-352BFDD770BF}" type="presParOf" srcId="{A67267F3-EA86-4BF9-82AE-8429422FC981}" destId="{6D9FA5C0-9B6C-4E77-90AB-5E18CAA19D02}" srcOrd="4" destOrd="0" presId="urn:microsoft.com/office/officeart/2005/8/layout/vList4"/>
    <dgm:cxn modelId="{633562F2-5B4A-4912-9472-742455CC9206}" type="presParOf" srcId="{6D9FA5C0-9B6C-4E77-90AB-5E18CAA19D02}" destId="{E6E8E8A4-2E4F-49AF-82A1-12DA5483CC98}" srcOrd="0" destOrd="0" presId="urn:microsoft.com/office/officeart/2005/8/layout/vList4"/>
    <dgm:cxn modelId="{2341CCE0-652E-4316-B21E-30C084C16EC4}" type="presParOf" srcId="{6D9FA5C0-9B6C-4E77-90AB-5E18CAA19D02}" destId="{034A3B2E-4102-48A5-A5CF-7951A346FC78}" srcOrd="1" destOrd="0" presId="urn:microsoft.com/office/officeart/2005/8/layout/vList4"/>
    <dgm:cxn modelId="{F8918AEB-C3EF-4FAC-8E91-2FFA2592BB60}" type="presParOf" srcId="{6D9FA5C0-9B6C-4E77-90AB-5E18CAA19D02}" destId="{79F2C03C-DB72-4476-BF3A-BB2CB276FEE4}" srcOrd="2" destOrd="0" presId="urn:microsoft.com/office/officeart/2005/8/layout/vList4"/>
    <dgm:cxn modelId="{27E00275-C884-4BCC-9A77-C1B68A70A4E9}" type="presParOf" srcId="{A67267F3-EA86-4BF9-82AE-8429422FC981}" destId="{BDC1A97E-5632-414E-B4A0-CE2BD3B5A183}" srcOrd="5" destOrd="0" presId="urn:microsoft.com/office/officeart/2005/8/layout/vList4"/>
    <dgm:cxn modelId="{5C4FF223-5BDB-4CEE-9CE9-5421FB813245}" type="presParOf" srcId="{A67267F3-EA86-4BF9-82AE-8429422FC981}" destId="{F722D80E-26A8-4BAB-9549-70B55809F7FA}" srcOrd="6" destOrd="0" presId="urn:microsoft.com/office/officeart/2005/8/layout/vList4"/>
    <dgm:cxn modelId="{019F9CD8-FC51-47BF-9309-813744935B5F}" type="presParOf" srcId="{F722D80E-26A8-4BAB-9549-70B55809F7FA}" destId="{0C8470D7-EEB2-40DB-8494-0A0E574DD5DA}" srcOrd="0" destOrd="0" presId="urn:microsoft.com/office/officeart/2005/8/layout/vList4"/>
    <dgm:cxn modelId="{96CFD002-A7F6-478B-AA92-737EA02D3759}" type="presParOf" srcId="{F722D80E-26A8-4BAB-9549-70B55809F7FA}" destId="{AF7F8C10-D618-43DA-9B3B-40F0286D5971}" srcOrd="1" destOrd="0" presId="urn:microsoft.com/office/officeart/2005/8/layout/vList4"/>
    <dgm:cxn modelId="{66EB01C9-0CB6-417D-AB8A-ABC39A744681}" type="presParOf" srcId="{F722D80E-26A8-4BAB-9549-70B55809F7FA}" destId="{853A21D7-4125-4625-8DCB-0BF1533664D8}" srcOrd="2" destOrd="0" presId="urn:microsoft.com/office/officeart/2005/8/layout/vList4"/>
    <dgm:cxn modelId="{2DFBBBD7-9CDC-44B4-B868-BEAB9EBADFA3}" type="presParOf" srcId="{A67267F3-EA86-4BF9-82AE-8429422FC981}" destId="{C94DD1F6-9C15-405A-89F5-1E6B21F56A12}" srcOrd="7" destOrd="0" presId="urn:microsoft.com/office/officeart/2005/8/layout/vList4"/>
    <dgm:cxn modelId="{DED46064-A7C4-403C-BDB4-6BD19E165298}" type="presParOf" srcId="{A67267F3-EA86-4BF9-82AE-8429422FC981}" destId="{5D7E9D48-4985-486D-9B36-53E1DB925029}" srcOrd="8" destOrd="0" presId="urn:microsoft.com/office/officeart/2005/8/layout/vList4"/>
    <dgm:cxn modelId="{4BD6169B-16D6-466B-B4AA-6430B56AC942}" type="presParOf" srcId="{5D7E9D48-4985-486D-9B36-53E1DB925029}" destId="{3144C639-CE3B-48FB-B04B-BE73F1F4BB82}" srcOrd="0" destOrd="0" presId="urn:microsoft.com/office/officeart/2005/8/layout/vList4"/>
    <dgm:cxn modelId="{AEB50C39-64BD-41E0-B19E-1DDFC8DC5887}" type="presParOf" srcId="{5D7E9D48-4985-486D-9B36-53E1DB925029}" destId="{CEAB039C-5656-4AC4-B0D5-BD1E1CFCE3CD}" srcOrd="1" destOrd="0" presId="urn:microsoft.com/office/officeart/2005/8/layout/vList4"/>
    <dgm:cxn modelId="{42CA417E-6D3D-4CB8-ABE9-3400E596C8A6}" type="presParOf" srcId="{5D7E9D48-4985-486D-9B36-53E1DB925029}" destId="{DE0BF0FF-62EB-4863-B270-2AE89B592E0A}" srcOrd="2" destOrd="0" presId="urn:microsoft.com/office/officeart/2005/8/layout/vList4"/>
    <dgm:cxn modelId="{D6AADB94-EA30-4735-BDFC-32B729EC24C5}" type="presParOf" srcId="{A67267F3-EA86-4BF9-82AE-8429422FC981}" destId="{5408F38A-E894-4400-B427-31B276B10840}" srcOrd="9" destOrd="0" presId="urn:microsoft.com/office/officeart/2005/8/layout/vList4"/>
    <dgm:cxn modelId="{18A2D4DD-2B64-4375-8A27-26A84607050E}" type="presParOf" srcId="{A67267F3-EA86-4BF9-82AE-8429422FC981}" destId="{D59FF7F8-EC95-41CC-AC78-FC14FB261C7A}" srcOrd="10" destOrd="0" presId="urn:microsoft.com/office/officeart/2005/8/layout/vList4"/>
    <dgm:cxn modelId="{60BD33E7-32DE-428E-9372-ABDB12860AFF}" type="presParOf" srcId="{D59FF7F8-EC95-41CC-AC78-FC14FB261C7A}" destId="{0F41A142-C78A-4605-8E0B-1A0BB963272F}" srcOrd="0" destOrd="0" presId="urn:microsoft.com/office/officeart/2005/8/layout/vList4"/>
    <dgm:cxn modelId="{CEA382F1-51FB-45ED-9011-39E6392584AC}" type="presParOf" srcId="{D59FF7F8-EC95-41CC-AC78-FC14FB261C7A}" destId="{7228A9CC-DE9A-47BA-A88A-E484C1C15A94}" srcOrd="1" destOrd="0" presId="urn:microsoft.com/office/officeart/2005/8/layout/vList4"/>
    <dgm:cxn modelId="{06D66411-58FE-4FE0-A5BC-C06E58FBE0D5}" type="presParOf" srcId="{D59FF7F8-EC95-41CC-AC78-FC14FB261C7A}" destId="{332954F5-7E80-4468-B0CA-878F0FA76F30}"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2444EC-019F-4612-95EC-1F9797BD8286}" type="doc">
      <dgm:prSet loTypeId="urn:microsoft.com/office/officeart/2008/layout/VerticalCircleList" loCatId="list" qsTypeId="urn:microsoft.com/office/officeart/2005/8/quickstyle/3d2" qsCatId="3D" csTypeId="urn:microsoft.com/office/officeart/2005/8/colors/colorful5" csCatId="colorful" phldr="1"/>
      <dgm:spPr/>
      <dgm:t>
        <a:bodyPr/>
        <a:lstStyle/>
        <a:p>
          <a:endParaRPr kumimoji="1" lang="ja-JP" altLang="en-US"/>
        </a:p>
      </dgm:t>
    </dgm:pt>
    <dgm:pt modelId="{153F5C33-A4AE-4B4C-94A1-D3656E9329F7}">
      <dgm:prSet phldrT="[テキスト]" custT="1"/>
      <dgm:spPr/>
      <dgm:t>
        <a:bodyPr/>
        <a:lstStyle/>
        <a:p>
          <a:r>
            <a:rPr kumimoji="1" lang="ja-JP" altLang="en-US" sz="3200" dirty="0" smtClean="0">
              <a:solidFill>
                <a:srgbClr val="FF0000"/>
              </a:solidFill>
            </a:rPr>
            <a:t>薬物で壊れた脳</a:t>
          </a:r>
          <a:endParaRPr kumimoji="1" lang="ja-JP" altLang="en-US" sz="3200" dirty="0">
            <a:solidFill>
              <a:srgbClr val="FF0000"/>
            </a:solidFill>
          </a:endParaRPr>
        </a:p>
      </dgm:t>
    </dgm:pt>
    <dgm:pt modelId="{67B1C034-409A-43F1-9381-7128870BCAB8}" type="parTrans" cxnId="{2BC927FC-98C9-4E6E-A657-74EB543F4812}">
      <dgm:prSet/>
      <dgm:spPr/>
      <dgm:t>
        <a:bodyPr/>
        <a:lstStyle/>
        <a:p>
          <a:endParaRPr kumimoji="1" lang="ja-JP" altLang="en-US"/>
        </a:p>
      </dgm:t>
    </dgm:pt>
    <dgm:pt modelId="{FE6B80E3-243A-4A6D-9388-93C9B69C14AB}" type="sibTrans" cxnId="{2BC927FC-98C9-4E6E-A657-74EB543F4812}">
      <dgm:prSet/>
      <dgm:spPr/>
      <dgm:t>
        <a:bodyPr/>
        <a:lstStyle/>
        <a:p>
          <a:endParaRPr kumimoji="1" lang="ja-JP" altLang="en-US"/>
        </a:p>
      </dgm:t>
    </dgm:pt>
    <dgm:pt modelId="{8E58E79A-4845-4D24-834F-DFC7C7BF3835}">
      <dgm:prSet phldrT="[テキスト]" custT="1"/>
      <dgm:spPr/>
      <dgm:t>
        <a:bodyPr/>
        <a:lstStyle/>
        <a:p>
          <a:endParaRPr kumimoji="1" lang="en-US" altLang="ja-JP" sz="2800" dirty="0" smtClean="0"/>
        </a:p>
        <a:p>
          <a:endParaRPr kumimoji="1" lang="en-US" altLang="ja-JP" sz="2800" dirty="0" smtClean="0"/>
        </a:p>
        <a:p>
          <a:r>
            <a:rPr kumimoji="1" lang="ja-JP" altLang="en-US" sz="2800" dirty="0" smtClean="0"/>
            <a:t>簡単には元通りにならない</a:t>
          </a:r>
          <a:endParaRPr kumimoji="1" lang="ja-JP" altLang="en-US" sz="2800" dirty="0"/>
        </a:p>
      </dgm:t>
    </dgm:pt>
    <dgm:pt modelId="{195126EF-BAB9-4BE7-A1D8-336EE627C789}" type="sibTrans" cxnId="{659F6971-0D49-46D1-BCF2-BCBE716266D9}">
      <dgm:prSet/>
      <dgm:spPr/>
      <dgm:t>
        <a:bodyPr/>
        <a:lstStyle/>
        <a:p>
          <a:endParaRPr kumimoji="1" lang="ja-JP" altLang="en-US"/>
        </a:p>
      </dgm:t>
    </dgm:pt>
    <dgm:pt modelId="{C9C85D09-6078-446A-A03D-170152E4F031}" type="parTrans" cxnId="{659F6971-0D49-46D1-BCF2-BCBE716266D9}">
      <dgm:prSet/>
      <dgm:spPr/>
      <dgm:t>
        <a:bodyPr/>
        <a:lstStyle/>
        <a:p>
          <a:endParaRPr kumimoji="1" lang="ja-JP" altLang="en-US"/>
        </a:p>
      </dgm:t>
    </dgm:pt>
    <dgm:pt modelId="{1CA77690-FEC2-49C8-B20E-5CDAFCD12D08}" type="pres">
      <dgm:prSet presAssocID="{F62444EC-019F-4612-95EC-1F9797BD8286}" presName="Name0" presStyleCnt="0">
        <dgm:presLayoutVars>
          <dgm:dir/>
        </dgm:presLayoutVars>
      </dgm:prSet>
      <dgm:spPr/>
      <dgm:t>
        <a:bodyPr/>
        <a:lstStyle/>
        <a:p>
          <a:endParaRPr kumimoji="1" lang="ja-JP" altLang="en-US"/>
        </a:p>
      </dgm:t>
    </dgm:pt>
    <dgm:pt modelId="{2B61EE67-1232-4B4A-9CE3-F5C3F84157AC}" type="pres">
      <dgm:prSet presAssocID="{153F5C33-A4AE-4B4C-94A1-D3656E9329F7}" presName="withChildren" presStyleCnt="0"/>
      <dgm:spPr/>
    </dgm:pt>
    <dgm:pt modelId="{D6944B31-76AC-4A56-9713-6FD7C3401E19}" type="pres">
      <dgm:prSet presAssocID="{153F5C33-A4AE-4B4C-94A1-D3656E9329F7}" presName="bigCircle" presStyleLbl="vennNode1" presStyleIdx="0" presStyleCnt="2"/>
      <dgm:spPr/>
    </dgm:pt>
    <dgm:pt modelId="{C68B3490-A041-41AC-9C95-6B50CBDFC4FD}" type="pres">
      <dgm:prSet presAssocID="{153F5C33-A4AE-4B4C-94A1-D3656E9329F7}" presName="medCircle" presStyleLbl="vennNode1" presStyleIdx="1" presStyleCnt="2"/>
      <dgm:spPr/>
    </dgm:pt>
    <dgm:pt modelId="{2EEA4036-042A-46B4-A43C-69DA36081EAC}" type="pres">
      <dgm:prSet presAssocID="{153F5C33-A4AE-4B4C-94A1-D3656E9329F7}" presName="txLvl1" presStyleLbl="revTx" presStyleIdx="0" presStyleCnt="2" custScaleX="139601" custScaleY="329731" custLinFactNeighborX="32575"/>
      <dgm:spPr/>
      <dgm:t>
        <a:bodyPr/>
        <a:lstStyle/>
        <a:p>
          <a:endParaRPr kumimoji="1" lang="ja-JP" altLang="en-US"/>
        </a:p>
      </dgm:t>
    </dgm:pt>
    <dgm:pt modelId="{8A3FD955-C30E-4E8A-9CA0-D9D17D6FF49C}" type="pres">
      <dgm:prSet presAssocID="{153F5C33-A4AE-4B4C-94A1-D3656E9329F7}" presName="lin" presStyleCnt="0"/>
      <dgm:spPr/>
    </dgm:pt>
    <dgm:pt modelId="{4219F371-D6E2-428D-B68A-4DA87EE1B88E}" type="pres">
      <dgm:prSet presAssocID="{8E58E79A-4845-4D24-834F-DFC7C7BF3835}" presName="txLvl2" presStyleLbl="revTx" presStyleIdx="1" presStyleCnt="2" custScaleX="249740"/>
      <dgm:spPr/>
      <dgm:t>
        <a:bodyPr/>
        <a:lstStyle/>
        <a:p>
          <a:endParaRPr kumimoji="1" lang="ja-JP" altLang="en-US"/>
        </a:p>
      </dgm:t>
    </dgm:pt>
  </dgm:ptLst>
  <dgm:cxnLst>
    <dgm:cxn modelId="{659F6971-0D49-46D1-BCF2-BCBE716266D9}" srcId="{153F5C33-A4AE-4B4C-94A1-D3656E9329F7}" destId="{8E58E79A-4845-4D24-834F-DFC7C7BF3835}" srcOrd="0" destOrd="0" parTransId="{C9C85D09-6078-446A-A03D-170152E4F031}" sibTransId="{195126EF-BAB9-4BE7-A1D8-336EE627C789}"/>
    <dgm:cxn modelId="{3B1E0C79-B11D-4B70-AAE9-A1D2889DBFDF}" type="presOf" srcId="{F62444EC-019F-4612-95EC-1F9797BD8286}" destId="{1CA77690-FEC2-49C8-B20E-5CDAFCD12D08}" srcOrd="0" destOrd="0" presId="urn:microsoft.com/office/officeart/2008/layout/VerticalCircleList"/>
    <dgm:cxn modelId="{39F22617-3DB6-4F4E-B62E-1EF970FAA2B2}" type="presOf" srcId="{8E58E79A-4845-4D24-834F-DFC7C7BF3835}" destId="{4219F371-D6E2-428D-B68A-4DA87EE1B88E}" srcOrd="0" destOrd="0" presId="urn:microsoft.com/office/officeart/2008/layout/VerticalCircleList"/>
    <dgm:cxn modelId="{0948155A-BC7F-496F-9BDF-CB3F95D42C52}" type="presOf" srcId="{153F5C33-A4AE-4B4C-94A1-D3656E9329F7}" destId="{2EEA4036-042A-46B4-A43C-69DA36081EAC}" srcOrd="0" destOrd="0" presId="urn:microsoft.com/office/officeart/2008/layout/VerticalCircleList"/>
    <dgm:cxn modelId="{2BC927FC-98C9-4E6E-A657-74EB543F4812}" srcId="{F62444EC-019F-4612-95EC-1F9797BD8286}" destId="{153F5C33-A4AE-4B4C-94A1-D3656E9329F7}" srcOrd="0" destOrd="0" parTransId="{67B1C034-409A-43F1-9381-7128870BCAB8}" sibTransId="{FE6B80E3-243A-4A6D-9388-93C9B69C14AB}"/>
    <dgm:cxn modelId="{AB0427D8-8C24-4D0B-BFCB-DB297D22102D}" type="presParOf" srcId="{1CA77690-FEC2-49C8-B20E-5CDAFCD12D08}" destId="{2B61EE67-1232-4B4A-9CE3-F5C3F84157AC}" srcOrd="0" destOrd="0" presId="urn:microsoft.com/office/officeart/2008/layout/VerticalCircleList"/>
    <dgm:cxn modelId="{1DB4FE3E-D0E2-45CD-B38D-5E62C02E0E30}" type="presParOf" srcId="{2B61EE67-1232-4B4A-9CE3-F5C3F84157AC}" destId="{D6944B31-76AC-4A56-9713-6FD7C3401E19}" srcOrd="0" destOrd="0" presId="urn:microsoft.com/office/officeart/2008/layout/VerticalCircleList"/>
    <dgm:cxn modelId="{0581EE9C-741D-4213-BC2D-14A3733EAC13}" type="presParOf" srcId="{2B61EE67-1232-4B4A-9CE3-F5C3F84157AC}" destId="{C68B3490-A041-41AC-9C95-6B50CBDFC4FD}" srcOrd="1" destOrd="0" presId="urn:microsoft.com/office/officeart/2008/layout/VerticalCircleList"/>
    <dgm:cxn modelId="{951C6B4C-E80F-4635-AC2E-1160C8439ECE}" type="presParOf" srcId="{2B61EE67-1232-4B4A-9CE3-F5C3F84157AC}" destId="{2EEA4036-042A-46B4-A43C-69DA36081EAC}" srcOrd="2" destOrd="0" presId="urn:microsoft.com/office/officeart/2008/layout/VerticalCircleList"/>
    <dgm:cxn modelId="{D2E6CA30-0176-4D81-B640-C256FDF7C42D}" type="presParOf" srcId="{2B61EE67-1232-4B4A-9CE3-F5C3F84157AC}" destId="{8A3FD955-C30E-4E8A-9CA0-D9D17D6FF49C}" srcOrd="3" destOrd="0" presId="urn:microsoft.com/office/officeart/2008/layout/VerticalCircleList"/>
    <dgm:cxn modelId="{8D5DE37A-47E5-4964-B154-E4011FA81961}" type="presParOf" srcId="{8A3FD955-C30E-4E8A-9CA0-D9D17D6FF49C}" destId="{4219F371-D6E2-428D-B68A-4DA87EE1B88E}" srcOrd="0" destOrd="0" presId="urn:microsoft.com/office/officeart/2008/layout/Vertical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6244528-FAFA-400D-8629-662D993D95AA}" type="doc">
      <dgm:prSet loTypeId="urn:microsoft.com/office/officeart/2005/8/layout/process5" loCatId="process" qsTypeId="urn:microsoft.com/office/officeart/2005/8/quickstyle/simple5" qsCatId="simple" csTypeId="urn:microsoft.com/office/officeart/2005/8/colors/colorful5" csCatId="colorful" phldr="1"/>
      <dgm:spPr/>
      <dgm:t>
        <a:bodyPr/>
        <a:lstStyle/>
        <a:p>
          <a:endParaRPr kumimoji="1" lang="ja-JP" altLang="en-US"/>
        </a:p>
      </dgm:t>
    </dgm:pt>
    <dgm:pt modelId="{D8682065-0AF2-4857-AEDB-770AFF3F55BA}">
      <dgm:prSet phldrT="[テキスト]"/>
      <dgm:spPr/>
      <dgm:t>
        <a:bodyPr/>
        <a:lstStyle/>
        <a:p>
          <a:r>
            <a:rPr kumimoji="1" lang="ja-JP" altLang="en-US" dirty="0" smtClean="0"/>
            <a:t>脱法ハーブ</a:t>
          </a:r>
          <a:endParaRPr kumimoji="1" lang="en-US" altLang="ja-JP" dirty="0" smtClean="0"/>
        </a:p>
        <a:p>
          <a:r>
            <a:rPr kumimoji="1" lang="ja-JP" altLang="en-US" dirty="0" smtClean="0"/>
            <a:t>合法ドラッグ</a:t>
          </a:r>
          <a:endParaRPr kumimoji="1" lang="ja-JP" altLang="en-US" dirty="0"/>
        </a:p>
      </dgm:t>
    </dgm:pt>
    <dgm:pt modelId="{50F99348-B60C-43D4-8D0E-64BC68ACF002}" type="parTrans" cxnId="{271BFECF-4158-4594-B8C7-A8B76B742D69}">
      <dgm:prSet/>
      <dgm:spPr/>
      <dgm:t>
        <a:bodyPr/>
        <a:lstStyle/>
        <a:p>
          <a:endParaRPr kumimoji="1" lang="ja-JP" altLang="en-US"/>
        </a:p>
      </dgm:t>
    </dgm:pt>
    <dgm:pt modelId="{89C6BE77-2FD1-4B8B-9405-216980719D57}" type="sibTrans" cxnId="{271BFECF-4158-4594-B8C7-A8B76B742D69}">
      <dgm:prSet/>
      <dgm:spPr/>
      <dgm:t>
        <a:bodyPr/>
        <a:lstStyle/>
        <a:p>
          <a:endParaRPr kumimoji="1" lang="ja-JP" altLang="en-US"/>
        </a:p>
      </dgm:t>
    </dgm:pt>
    <dgm:pt modelId="{707F4FAC-A8C7-4CB6-8E32-5D172D9E69B5}">
      <dgm:prSet phldrT="[テキスト]"/>
      <dgm:spPr/>
      <dgm:t>
        <a:bodyPr/>
        <a:lstStyle/>
        <a:p>
          <a:r>
            <a:rPr kumimoji="1" lang="ja-JP" altLang="en-US" dirty="0" smtClean="0"/>
            <a:t>すべて</a:t>
          </a:r>
          <a:endParaRPr kumimoji="1" lang="en-US" altLang="ja-JP" dirty="0" smtClean="0"/>
        </a:p>
        <a:p>
          <a:r>
            <a:rPr kumimoji="1" lang="ja-JP" altLang="en-US" dirty="0" smtClean="0"/>
            <a:t>危険な薬物</a:t>
          </a:r>
          <a:endParaRPr kumimoji="1" lang="ja-JP" altLang="en-US" dirty="0"/>
        </a:p>
      </dgm:t>
    </dgm:pt>
    <dgm:pt modelId="{E457466C-C0C3-4E77-955A-692E918B6769}" type="parTrans" cxnId="{40FC88EE-67D9-45DC-9F57-F241AF85C83F}">
      <dgm:prSet/>
      <dgm:spPr/>
      <dgm:t>
        <a:bodyPr/>
        <a:lstStyle/>
        <a:p>
          <a:endParaRPr kumimoji="1" lang="ja-JP" altLang="en-US"/>
        </a:p>
      </dgm:t>
    </dgm:pt>
    <dgm:pt modelId="{9043C25C-2DBF-460A-BCF1-E3474AD3B199}" type="sibTrans" cxnId="{40FC88EE-67D9-45DC-9F57-F241AF85C83F}">
      <dgm:prSet/>
      <dgm:spPr/>
      <dgm:t>
        <a:bodyPr/>
        <a:lstStyle/>
        <a:p>
          <a:endParaRPr kumimoji="1" lang="ja-JP" altLang="en-US"/>
        </a:p>
      </dgm:t>
    </dgm:pt>
    <dgm:pt modelId="{CA6230DE-3943-4399-88B1-0E27E1487208}" type="pres">
      <dgm:prSet presAssocID="{E6244528-FAFA-400D-8629-662D993D95AA}" presName="diagram" presStyleCnt="0">
        <dgm:presLayoutVars>
          <dgm:dir/>
          <dgm:resizeHandles val="exact"/>
        </dgm:presLayoutVars>
      </dgm:prSet>
      <dgm:spPr/>
      <dgm:t>
        <a:bodyPr/>
        <a:lstStyle/>
        <a:p>
          <a:endParaRPr kumimoji="1" lang="ja-JP" altLang="en-US"/>
        </a:p>
      </dgm:t>
    </dgm:pt>
    <dgm:pt modelId="{C23D436D-50F9-4362-AC3B-A5F1E64FBE90}" type="pres">
      <dgm:prSet presAssocID="{D8682065-0AF2-4857-AEDB-770AFF3F55BA}" presName="node" presStyleLbl="node1" presStyleIdx="0" presStyleCnt="2">
        <dgm:presLayoutVars>
          <dgm:bulletEnabled val="1"/>
        </dgm:presLayoutVars>
      </dgm:prSet>
      <dgm:spPr/>
      <dgm:t>
        <a:bodyPr/>
        <a:lstStyle/>
        <a:p>
          <a:endParaRPr kumimoji="1" lang="ja-JP" altLang="en-US"/>
        </a:p>
      </dgm:t>
    </dgm:pt>
    <dgm:pt modelId="{A82D3601-5974-41FB-B414-5FE8C4B7AE20}" type="pres">
      <dgm:prSet presAssocID="{89C6BE77-2FD1-4B8B-9405-216980719D57}" presName="sibTrans" presStyleLbl="sibTrans2D1" presStyleIdx="0" presStyleCnt="1"/>
      <dgm:spPr/>
      <dgm:t>
        <a:bodyPr/>
        <a:lstStyle/>
        <a:p>
          <a:endParaRPr kumimoji="1" lang="ja-JP" altLang="en-US"/>
        </a:p>
      </dgm:t>
    </dgm:pt>
    <dgm:pt modelId="{5C2BF91C-8ECD-443F-B3E4-9739E60C400F}" type="pres">
      <dgm:prSet presAssocID="{89C6BE77-2FD1-4B8B-9405-216980719D57}" presName="connectorText" presStyleLbl="sibTrans2D1" presStyleIdx="0" presStyleCnt="1"/>
      <dgm:spPr/>
      <dgm:t>
        <a:bodyPr/>
        <a:lstStyle/>
        <a:p>
          <a:endParaRPr kumimoji="1" lang="ja-JP" altLang="en-US"/>
        </a:p>
      </dgm:t>
    </dgm:pt>
    <dgm:pt modelId="{BB5AC255-901C-430D-8AE7-254CADA4BCB1}" type="pres">
      <dgm:prSet presAssocID="{707F4FAC-A8C7-4CB6-8E32-5D172D9E69B5}" presName="node" presStyleLbl="node1" presStyleIdx="1" presStyleCnt="2">
        <dgm:presLayoutVars>
          <dgm:bulletEnabled val="1"/>
        </dgm:presLayoutVars>
      </dgm:prSet>
      <dgm:spPr/>
      <dgm:t>
        <a:bodyPr/>
        <a:lstStyle/>
        <a:p>
          <a:endParaRPr kumimoji="1" lang="ja-JP" altLang="en-US"/>
        </a:p>
      </dgm:t>
    </dgm:pt>
  </dgm:ptLst>
  <dgm:cxnLst>
    <dgm:cxn modelId="{18704C94-AB72-409D-882A-F582DAE89757}" type="presOf" srcId="{89C6BE77-2FD1-4B8B-9405-216980719D57}" destId="{A82D3601-5974-41FB-B414-5FE8C4B7AE20}" srcOrd="0" destOrd="0" presId="urn:microsoft.com/office/officeart/2005/8/layout/process5"/>
    <dgm:cxn modelId="{271BFECF-4158-4594-B8C7-A8B76B742D69}" srcId="{E6244528-FAFA-400D-8629-662D993D95AA}" destId="{D8682065-0AF2-4857-AEDB-770AFF3F55BA}" srcOrd="0" destOrd="0" parTransId="{50F99348-B60C-43D4-8D0E-64BC68ACF002}" sibTransId="{89C6BE77-2FD1-4B8B-9405-216980719D57}"/>
    <dgm:cxn modelId="{BF0B825E-131C-442A-BD31-7C0912DF46F4}" type="presOf" srcId="{89C6BE77-2FD1-4B8B-9405-216980719D57}" destId="{5C2BF91C-8ECD-443F-B3E4-9739E60C400F}" srcOrd="1" destOrd="0" presId="urn:microsoft.com/office/officeart/2005/8/layout/process5"/>
    <dgm:cxn modelId="{9C86D930-6107-4017-BABA-5430B5FCBB36}" type="presOf" srcId="{D8682065-0AF2-4857-AEDB-770AFF3F55BA}" destId="{C23D436D-50F9-4362-AC3B-A5F1E64FBE90}" srcOrd="0" destOrd="0" presId="urn:microsoft.com/office/officeart/2005/8/layout/process5"/>
    <dgm:cxn modelId="{02502636-94D8-47AE-BBAB-E3AA91D5095B}" type="presOf" srcId="{E6244528-FAFA-400D-8629-662D993D95AA}" destId="{CA6230DE-3943-4399-88B1-0E27E1487208}" srcOrd="0" destOrd="0" presId="urn:microsoft.com/office/officeart/2005/8/layout/process5"/>
    <dgm:cxn modelId="{3EE705F5-B137-402D-82F1-17EBF0A4D7FC}" type="presOf" srcId="{707F4FAC-A8C7-4CB6-8E32-5D172D9E69B5}" destId="{BB5AC255-901C-430D-8AE7-254CADA4BCB1}" srcOrd="0" destOrd="0" presId="urn:microsoft.com/office/officeart/2005/8/layout/process5"/>
    <dgm:cxn modelId="{40FC88EE-67D9-45DC-9F57-F241AF85C83F}" srcId="{E6244528-FAFA-400D-8629-662D993D95AA}" destId="{707F4FAC-A8C7-4CB6-8E32-5D172D9E69B5}" srcOrd="1" destOrd="0" parTransId="{E457466C-C0C3-4E77-955A-692E918B6769}" sibTransId="{9043C25C-2DBF-460A-BCF1-E3474AD3B199}"/>
    <dgm:cxn modelId="{B1C971F2-5A39-416A-999A-287742F4DBEE}" type="presParOf" srcId="{CA6230DE-3943-4399-88B1-0E27E1487208}" destId="{C23D436D-50F9-4362-AC3B-A5F1E64FBE90}" srcOrd="0" destOrd="0" presId="urn:microsoft.com/office/officeart/2005/8/layout/process5"/>
    <dgm:cxn modelId="{B6C09B8B-95B3-46FC-84D1-40E7F4EC1CE1}" type="presParOf" srcId="{CA6230DE-3943-4399-88B1-0E27E1487208}" destId="{A82D3601-5974-41FB-B414-5FE8C4B7AE20}" srcOrd="1" destOrd="0" presId="urn:microsoft.com/office/officeart/2005/8/layout/process5"/>
    <dgm:cxn modelId="{1C2A3E43-0AEC-44BF-98C7-003132A8C69F}" type="presParOf" srcId="{A82D3601-5974-41FB-B414-5FE8C4B7AE20}" destId="{5C2BF91C-8ECD-443F-B3E4-9739E60C400F}" srcOrd="0" destOrd="0" presId="urn:microsoft.com/office/officeart/2005/8/layout/process5"/>
    <dgm:cxn modelId="{770F3A96-39A7-4BD1-871B-614679D238A9}" type="presParOf" srcId="{CA6230DE-3943-4399-88B1-0E27E1487208}" destId="{BB5AC255-901C-430D-8AE7-254CADA4BCB1}" srcOrd="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FB79B-2607-42EC-A2B0-BE559DA4A85E}">
      <dsp:nvSpPr>
        <dsp:cNvPr id="0" name=""/>
        <dsp:cNvSpPr/>
      </dsp:nvSpPr>
      <dsp:spPr>
        <a:xfrm rot="16200000">
          <a:off x="1010393" y="684742"/>
          <a:ext cx="2909741" cy="3181662"/>
        </a:xfrm>
        <a:prstGeom prst="round2SameRect">
          <a:avLst>
            <a:gd name="adj1" fmla="val 16670"/>
            <a:gd name="adj2" fmla="val 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txBody>
        <a:bodyPr spcFirstLastPara="0" vert="horz" wrap="square" lIns="152400" tIns="254000" rIns="228600" bIns="254000" numCol="1" spcCol="1270" anchor="t" anchorCtr="0">
          <a:noAutofit/>
        </a:bodyPr>
        <a:lstStyle/>
        <a:p>
          <a:pPr lvl="0" algn="l" defTabSz="1778000">
            <a:lnSpc>
              <a:spcPct val="90000"/>
            </a:lnSpc>
            <a:spcBef>
              <a:spcPct val="0"/>
            </a:spcBef>
            <a:spcAft>
              <a:spcPct val="35000"/>
            </a:spcAft>
          </a:pPr>
          <a:r>
            <a:rPr kumimoji="1" lang="ja-JP" altLang="en-US" sz="4000" kern="1200" dirty="0" smtClean="0"/>
            <a:t>薬物乱用は</a:t>
          </a:r>
          <a:endParaRPr kumimoji="1" lang="en-US" altLang="ja-JP" sz="4000" kern="1200" dirty="0" smtClean="0"/>
        </a:p>
        <a:p>
          <a:pPr lvl="0" algn="l" defTabSz="1778000">
            <a:lnSpc>
              <a:spcPct val="90000"/>
            </a:lnSpc>
            <a:spcBef>
              <a:spcPct val="0"/>
            </a:spcBef>
            <a:spcAft>
              <a:spcPct val="35000"/>
            </a:spcAft>
          </a:pPr>
          <a:r>
            <a:rPr kumimoji="1" lang="ja-JP" altLang="en-US" sz="4000" kern="1200" dirty="0" smtClean="0"/>
            <a:t>とても危険</a:t>
          </a:r>
          <a:endParaRPr kumimoji="1" lang="ja-JP" altLang="en-US" sz="4000" kern="1200" dirty="0"/>
        </a:p>
      </dsp:txBody>
      <dsp:txXfrm rot="5400000">
        <a:off x="1016500" y="962770"/>
        <a:ext cx="3039595" cy="2625607"/>
      </dsp:txXfrm>
    </dsp:sp>
    <dsp:sp modelId="{4C1688E1-A39A-4679-9BA8-B43879FF8493}">
      <dsp:nvSpPr>
        <dsp:cNvPr id="0" name=""/>
        <dsp:cNvSpPr/>
      </dsp:nvSpPr>
      <dsp:spPr>
        <a:xfrm rot="5400000">
          <a:off x="4237449" y="672376"/>
          <a:ext cx="2909741" cy="3181662"/>
        </a:xfrm>
        <a:prstGeom prst="round2SameRect">
          <a:avLst>
            <a:gd name="adj1" fmla="val 16670"/>
            <a:gd name="adj2" fmla="val 0"/>
          </a:avLst>
        </a:prstGeom>
        <a:solidFill>
          <a:schemeClr val="accent1">
            <a:tint val="50000"/>
            <a:hueOff val="-13089513"/>
            <a:satOff val="-703"/>
            <a:lumOff val="11364"/>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txBody>
        <a:bodyPr spcFirstLastPara="0" vert="horz" wrap="square" lIns="222885" tIns="247650" rIns="148590" bIns="247650" numCol="1" spcCol="1270" anchor="t" anchorCtr="0">
          <a:noAutofit/>
        </a:bodyPr>
        <a:lstStyle/>
        <a:p>
          <a:pPr lvl="0" algn="l" defTabSz="1733550">
            <a:lnSpc>
              <a:spcPct val="90000"/>
            </a:lnSpc>
            <a:spcBef>
              <a:spcPct val="0"/>
            </a:spcBef>
            <a:spcAft>
              <a:spcPct val="35000"/>
            </a:spcAft>
          </a:pPr>
          <a:r>
            <a:rPr kumimoji="1" lang="ja-JP" altLang="en-US" sz="3900" kern="1200" dirty="0" smtClean="0"/>
            <a:t>一度でも使ったら</a:t>
          </a:r>
          <a:endParaRPr kumimoji="1" lang="en-US" altLang="ja-JP" sz="3900" kern="1200" dirty="0" smtClean="0"/>
        </a:p>
        <a:p>
          <a:pPr lvl="0" algn="l" defTabSz="1733550">
            <a:lnSpc>
              <a:spcPct val="90000"/>
            </a:lnSpc>
            <a:spcBef>
              <a:spcPct val="0"/>
            </a:spcBef>
            <a:spcAft>
              <a:spcPct val="35000"/>
            </a:spcAft>
          </a:pPr>
          <a:r>
            <a:rPr kumimoji="1" lang="ja-JP" altLang="en-US" sz="3900" kern="1200" dirty="0" smtClean="0"/>
            <a:t>薬物乱用</a:t>
          </a:r>
          <a:endParaRPr kumimoji="1" lang="ja-JP" altLang="en-US" sz="3900" kern="1200" dirty="0"/>
        </a:p>
      </dsp:txBody>
      <dsp:txXfrm rot="-5400000">
        <a:off x="4101489" y="950404"/>
        <a:ext cx="3039595" cy="2625607"/>
      </dsp:txXfrm>
    </dsp:sp>
    <dsp:sp modelId="{B9F5AA5A-FE96-444D-A1F9-4D2BD06F66BF}">
      <dsp:nvSpPr>
        <dsp:cNvPr id="0" name=""/>
        <dsp:cNvSpPr/>
      </dsp:nvSpPr>
      <dsp:spPr>
        <a:xfrm>
          <a:off x="3185166" y="0"/>
          <a:ext cx="1858903" cy="1858813"/>
        </a:xfrm>
        <a:prstGeom prst="circularArrow">
          <a:avLst>
            <a:gd name="adj1" fmla="val 12500"/>
            <a:gd name="adj2" fmla="val 1142322"/>
            <a:gd name="adj3" fmla="val 20457678"/>
            <a:gd name="adj4" fmla="val 10800000"/>
            <a:gd name="adj5" fmla="val 125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75251CA-FC38-4341-8235-065063CBEAEE}">
      <dsp:nvSpPr>
        <dsp:cNvPr id="0" name=""/>
        <dsp:cNvSpPr/>
      </dsp:nvSpPr>
      <dsp:spPr>
        <a:xfrm rot="10800000">
          <a:off x="3185166" y="2667149"/>
          <a:ext cx="1858903" cy="1858813"/>
        </a:xfrm>
        <a:prstGeom prst="circularArrow">
          <a:avLst>
            <a:gd name="adj1" fmla="val 12500"/>
            <a:gd name="adj2" fmla="val 1142322"/>
            <a:gd name="adj3" fmla="val 20457678"/>
            <a:gd name="adj4" fmla="val 10800000"/>
            <a:gd name="adj5" fmla="val 125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B6E6B-2233-4E1A-A6C0-9A750B8C380B}">
      <dsp:nvSpPr>
        <dsp:cNvPr id="0" name=""/>
        <dsp:cNvSpPr/>
      </dsp:nvSpPr>
      <dsp:spPr>
        <a:xfrm>
          <a:off x="0" y="1336485"/>
          <a:ext cx="8136904" cy="2527380"/>
        </a:xfrm>
        <a:prstGeom prst="rightArrow">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10C8EE2-8106-4332-A5DE-6208A5C22DBD}">
      <dsp:nvSpPr>
        <dsp:cNvPr id="0" name=""/>
        <dsp:cNvSpPr/>
      </dsp:nvSpPr>
      <dsp:spPr>
        <a:xfrm>
          <a:off x="655415" y="1968330"/>
          <a:ext cx="6667797" cy="126369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254000" rIns="0" bIns="254000" numCol="1" spcCol="1270" anchor="ctr" anchorCtr="0">
          <a:noAutofit/>
        </a:bodyPr>
        <a:lstStyle/>
        <a:p>
          <a:pPr lvl="0" algn="l" defTabSz="1111250">
            <a:lnSpc>
              <a:spcPct val="90000"/>
            </a:lnSpc>
            <a:spcBef>
              <a:spcPct val="0"/>
            </a:spcBef>
            <a:spcAft>
              <a:spcPct val="35000"/>
            </a:spcAft>
          </a:pPr>
          <a:r>
            <a:rPr kumimoji="1" lang="ja-JP" altLang="en-US" sz="2500" kern="1200" dirty="0" smtClean="0"/>
            <a:t>幻覚、興奮をもたらす恐れのある物質を法律に基づき厚生労働大臣が「指定薬物」に指定している。</a:t>
          </a:r>
          <a:endParaRPr kumimoji="1" lang="ja-JP" altLang="en-US" sz="2500" kern="1200" dirty="0"/>
        </a:p>
      </dsp:txBody>
      <dsp:txXfrm>
        <a:off x="655415" y="1968330"/>
        <a:ext cx="6667797" cy="12636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855C8-56C6-40EA-9024-2951ACD88067}">
      <dsp:nvSpPr>
        <dsp:cNvPr id="0" name=""/>
        <dsp:cNvSpPr/>
      </dsp:nvSpPr>
      <dsp:spPr>
        <a:xfrm>
          <a:off x="1851818" y="0"/>
          <a:ext cx="4525963" cy="4525963"/>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kumimoji="1" lang="ja-JP" altLang="en-US" sz="4000" kern="1200" dirty="0" smtClean="0">
              <a:latin typeface="ＭＳ ゴシック" panose="020B0609070205080204" pitchFamily="49" charset="-128"/>
              <a:ea typeface="ＭＳ ゴシック" panose="020B0609070205080204" pitchFamily="49" charset="-128"/>
            </a:rPr>
            <a:t>多くの</a:t>
          </a:r>
          <a:endParaRPr kumimoji="1" lang="en-US" altLang="ja-JP" sz="4000" kern="1200" dirty="0" smtClean="0">
            <a:latin typeface="ＭＳ ゴシック" panose="020B0609070205080204" pitchFamily="49" charset="-128"/>
            <a:ea typeface="ＭＳ ゴシック" panose="020B0609070205080204" pitchFamily="49" charset="-128"/>
          </a:endParaRPr>
        </a:p>
        <a:p>
          <a:pPr lvl="0" algn="ctr" defTabSz="1778000">
            <a:lnSpc>
              <a:spcPct val="90000"/>
            </a:lnSpc>
            <a:spcBef>
              <a:spcPct val="0"/>
            </a:spcBef>
            <a:spcAft>
              <a:spcPct val="35000"/>
            </a:spcAft>
          </a:pPr>
          <a:r>
            <a:rPr kumimoji="1" lang="ja-JP" altLang="en-US" sz="4000" kern="1200" dirty="0" smtClean="0">
              <a:latin typeface="ＭＳ ゴシック" panose="020B0609070205080204" pitchFamily="49" charset="-128"/>
              <a:ea typeface="ＭＳ ゴシック" panose="020B0609070205080204" pitchFamily="49" charset="-128"/>
            </a:rPr>
            <a:t>人生を</a:t>
          </a:r>
          <a:endParaRPr kumimoji="1" lang="en-US" altLang="ja-JP" sz="4000" kern="1200" dirty="0" smtClean="0">
            <a:latin typeface="ＭＳ ゴシック" panose="020B0609070205080204" pitchFamily="49" charset="-128"/>
            <a:ea typeface="ＭＳ ゴシック" panose="020B0609070205080204" pitchFamily="49" charset="-128"/>
          </a:endParaRPr>
        </a:p>
        <a:p>
          <a:pPr lvl="0" algn="ctr" defTabSz="1778000">
            <a:lnSpc>
              <a:spcPct val="90000"/>
            </a:lnSpc>
            <a:spcBef>
              <a:spcPct val="0"/>
            </a:spcBef>
            <a:spcAft>
              <a:spcPct val="35000"/>
            </a:spcAft>
          </a:pPr>
          <a:r>
            <a:rPr kumimoji="1" lang="ja-JP" altLang="en-US" sz="4000" kern="1200" dirty="0" smtClean="0">
              <a:latin typeface="ＭＳ ゴシック" panose="020B0609070205080204" pitchFamily="49" charset="-128"/>
              <a:ea typeface="ＭＳ ゴシック" panose="020B0609070205080204" pitchFamily="49" charset="-128"/>
            </a:rPr>
            <a:t>台無しに</a:t>
          </a:r>
          <a:endParaRPr kumimoji="1" lang="ja-JP" altLang="en-US" sz="4000" kern="1200" dirty="0">
            <a:latin typeface="ＭＳ ゴシック" panose="020B0609070205080204" pitchFamily="49" charset="-128"/>
            <a:ea typeface="ＭＳ ゴシック" panose="020B0609070205080204" pitchFamily="49" charset="-128"/>
          </a:endParaRPr>
        </a:p>
      </dsp:txBody>
      <dsp:txXfrm>
        <a:off x="2514630" y="1131490"/>
        <a:ext cx="3200339" cy="226298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80920-BA72-4471-AED0-D2CB7AC481A5}">
      <dsp:nvSpPr>
        <dsp:cNvPr id="0" name=""/>
        <dsp:cNvSpPr/>
      </dsp:nvSpPr>
      <dsp:spPr>
        <a:xfrm>
          <a:off x="0" y="28270"/>
          <a:ext cx="8435280" cy="5272050"/>
        </a:xfrm>
        <a:prstGeom prst="swooshArrow">
          <a:avLst>
            <a:gd name="adj1" fmla="val 25000"/>
            <a:gd name="adj2" fmla="val 25000"/>
          </a:avLst>
        </a:prstGeom>
        <a:solidFill>
          <a:schemeClr val="accent2">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D22B760D-B869-4282-B389-1DF0EC8E5DBA}">
      <dsp:nvSpPr>
        <dsp:cNvPr id="0" name=""/>
        <dsp:cNvSpPr/>
      </dsp:nvSpPr>
      <dsp:spPr>
        <a:xfrm>
          <a:off x="830875" y="3948567"/>
          <a:ext cx="194011" cy="194011"/>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3565F82-B8A8-488A-9C68-64CC127B9B90}">
      <dsp:nvSpPr>
        <dsp:cNvPr id="0" name=""/>
        <dsp:cNvSpPr/>
      </dsp:nvSpPr>
      <dsp:spPr>
        <a:xfrm>
          <a:off x="1114148" y="4087738"/>
          <a:ext cx="1009050" cy="850254"/>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2803" tIns="0" rIns="0" bIns="0" numCol="1" spcCol="1270" anchor="t" anchorCtr="0">
          <a:noAutofit/>
        </a:bodyPr>
        <a:lstStyle/>
        <a:p>
          <a:pPr lvl="0" algn="l" defTabSz="1111250">
            <a:lnSpc>
              <a:spcPct val="90000"/>
            </a:lnSpc>
            <a:spcBef>
              <a:spcPct val="0"/>
            </a:spcBef>
            <a:spcAft>
              <a:spcPct val="35000"/>
            </a:spcAft>
          </a:pPr>
          <a:r>
            <a:rPr kumimoji="1" lang="ja-JP" altLang="en-US" sz="2500" kern="1200" dirty="0" smtClean="0"/>
            <a:t>自らの健康</a:t>
          </a:r>
          <a:endParaRPr kumimoji="1" lang="ja-JP" altLang="en-US" sz="2500" kern="1200" dirty="0"/>
        </a:p>
      </dsp:txBody>
      <dsp:txXfrm>
        <a:off x="1114148" y="4087738"/>
        <a:ext cx="1009050" cy="850254"/>
      </dsp:txXfrm>
    </dsp:sp>
    <dsp:sp modelId="{E929C553-673F-4EC9-BE64-1B4333629D1F}">
      <dsp:nvSpPr>
        <dsp:cNvPr id="0" name=""/>
        <dsp:cNvSpPr/>
      </dsp:nvSpPr>
      <dsp:spPr>
        <a:xfrm>
          <a:off x="1881067" y="2939497"/>
          <a:ext cx="303670" cy="303670"/>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C5086CD-6FE2-4579-9670-F8F5D5721E40}">
      <dsp:nvSpPr>
        <dsp:cNvPr id="0" name=""/>
        <dsp:cNvSpPr/>
      </dsp:nvSpPr>
      <dsp:spPr>
        <a:xfrm>
          <a:off x="2032902" y="3447387"/>
          <a:ext cx="1400256" cy="149687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60908" tIns="0" rIns="0" bIns="0" numCol="1" spcCol="1270" anchor="t" anchorCtr="0">
          <a:noAutofit/>
        </a:bodyPr>
        <a:lstStyle/>
        <a:p>
          <a:pPr lvl="0" algn="l" defTabSz="1111250">
            <a:lnSpc>
              <a:spcPct val="90000"/>
            </a:lnSpc>
            <a:spcBef>
              <a:spcPct val="0"/>
            </a:spcBef>
            <a:spcAft>
              <a:spcPct val="35000"/>
            </a:spcAft>
          </a:pPr>
          <a:r>
            <a:rPr kumimoji="1" lang="ja-JP" altLang="en-US" sz="2500" kern="1200" dirty="0" smtClean="0"/>
            <a:t>家族</a:t>
          </a:r>
          <a:endParaRPr kumimoji="1" lang="ja-JP" altLang="en-US" sz="2500" kern="1200" dirty="0"/>
        </a:p>
      </dsp:txBody>
      <dsp:txXfrm>
        <a:off x="2032902" y="3447387"/>
        <a:ext cx="1400256" cy="1496877"/>
      </dsp:txXfrm>
    </dsp:sp>
    <dsp:sp modelId="{080EB8BF-8290-4F15-8E76-6AA594200469}">
      <dsp:nvSpPr>
        <dsp:cNvPr id="0" name=""/>
        <dsp:cNvSpPr/>
      </dsp:nvSpPr>
      <dsp:spPr>
        <a:xfrm>
          <a:off x="3230712" y="2134982"/>
          <a:ext cx="404893" cy="404893"/>
        </a:xfrm>
        <a:prstGeom prst="ellipse">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251A654-F4AB-4B43-BE09-918B319C2796}">
      <dsp:nvSpPr>
        <dsp:cNvPr id="0" name=""/>
        <dsp:cNvSpPr/>
      </dsp:nvSpPr>
      <dsp:spPr>
        <a:xfrm>
          <a:off x="3191643" y="2852423"/>
          <a:ext cx="1628009" cy="53773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14545" tIns="0" rIns="0" bIns="0" numCol="1" spcCol="1270" anchor="t" anchorCtr="0">
          <a:noAutofit/>
        </a:bodyPr>
        <a:lstStyle/>
        <a:p>
          <a:pPr lvl="0" algn="l" defTabSz="1111250">
            <a:lnSpc>
              <a:spcPct val="90000"/>
            </a:lnSpc>
            <a:spcBef>
              <a:spcPct val="0"/>
            </a:spcBef>
            <a:spcAft>
              <a:spcPct val="35000"/>
            </a:spcAft>
          </a:pPr>
          <a:r>
            <a:rPr kumimoji="1" lang="ja-JP" altLang="en-US" sz="2500" kern="1200" dirty="0" smtClean="0"/>
            <a:t>友人</a:t>
          </a:r>
          <a:endParaRPr kumimoji="1" lang="ja-JP" altLang="en-US" sz="2500" kern="1200" dirty="0"/>
        </a:p>
      </dsp:txBody>
      <dsp:txXfrm>
        <a:off x="3191643" y="2852423"/>
        <a:ext cx="1628009" cy="537735"/>
      </dsp:txXfrm>
    </dsp:sp>
    <dsp:sp modelId="{61A399D1-BDAA-45A2-BC4C-A51B6A58EE88}">
      <dsp:nvSpPr>
        <dsp:cNvPr id="0" name=""/>
        <dsp:cNvSpPr/>
      </dsp:nvSpPr>
      <dsp:spPr>
        <a:xfrm>
          <a:off x="4799674" y="1506553"/>
          <a:ext cx="522987" cy="522987"/>
        </a:xfrm>
        <a:prstGeom prst="ellipse">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7CFDAF3-148C-4670-8771-7291F295C307}">
      <dsp:nvSpPr>
        <dsp:cNvPr id="0" name=""/>
        <dsp:cNvSpPr/>
      </dsp:nvSpPr>
      <dsp:spPr>
        <a:xfrm>
          <a:off x="4337741" y="2473283"/>
          <a:ext cx="2161861" cy="46142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77120" tIns="0" rIns="0" bIns="0" numCol="1" spcCol="1270" anchor="t" anchorCtr="0">
          <a:noAutofit/>
        </a:bodyPr>
        <a:lstStyle/>
        <a:p>
          <a:pPr lvl="0" algn="l" defTabSz="1111250">
            <a:lnSpc>
              <a:spcPct val="90000"/>
            </a:lnSpc>
            <a:spcBef>
              <a:spcPct val="0"/>
            </a:spcBef>
            <a:spcAft>
              <a:spcPct val="35000"/>
            </a:spcAft>
          </a:pPr>
          <a:r>
            <a:rPr kumimoji="1" lang="ja-JP" altLang="en-US" sz="2500" kern="1200" dirty="0" smtClean="0"/>
            <a:t>社会生活</a:t>
          </a:r>
          <a:endParaRPr kumimoji="1" lang="ja-JP" altLang="en-US" sz="2500" kern="1200" dirty="0"/>
        </a:p>
      </dsp:txBody>
      <dsp:txXfrm>
        <a:off x="4337741" y="2473283"/>
        <a:ext cx="2161861" cy="461420"/>
      </dsp:txXfrm>
    </dsp:sp>
    <dsp:sp modelId="{616474BD-E8BF-4FD2-95C3-2E04EE682C23}">
      <dsp:nvSpPr>
        <dsp:cNvPr id="0" name=""/>
        <dsp:cNvSpPr/>
      </dsp:nvSpPr>
      <dsp:spPr>
        <a:xfrm>
          <a:off x="6415030" y="1086898"/>
          <a:ext cx="666387" cy="666387"/>
        </a:xfrm>
        <a:prstGeom prst="ellipse">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0537917-6A7D-44E0-B4C4-B78AD6E09420}">
      <dsp:nvSpPr>
        <dsp:cNvPr id="0" name=""/>
        <dsp:cNvSpPr/>
      </dsp:nvSpPr>
      <dsp:spPr>
        <a:xfrm>
          <a:off x="6146839" y="2192005"/>
          <a:ext cx="1547772" cy="61629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353105" tIns="0" rIns="0" bIns="0" numCol="1" spcCol="1270" anchor="t" anchorCtr="0">
          <a:noAutofit/>
        </a:bodyPr>
        <a:lstStyle/>
        <a:p>
          <a:pPr lvl="0" algn="l" defTabSz="1111250">
            <a:lnSpc>
              <a:spcPct val="90000"/>
            </a:lnSpc>
            <a:spcBef>
              <a:spcPct val="0"/>
            </a:spcBef>
            <a:spcAft>
              <a:spcPct val="35000"/>
            </a:spcAft>
          </a:pPr>
          <a:r>
            <a:rPr kumimoji="1" lang="ja-JP" altLang="en-US" sz="2500" kern="1200" dirty="0" smtClean="0"/>
            <a:t>社会</a:t>
          </a:r>
          <a:endParaRPr kumimoji="1" lang="ja-JP" altLang="en-US" sz="2500" kern="1200" dirty="0"/>
        </a:p>
      </dsp:txBody>
      <dsp:txXfrm>
        <a:off x="6146839" y="2192005"/>
        <a:ext cx="1547772" cy="6162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53A67-540A-44E3-802A-2933C24415F7}">
      <dsp:nvSpPr>
        <dsp:cNvPr id="0" name=""/>
        <dsp:cNvSpPr/>
      </dsp:nvSpPr>
      <dsp:spPr>
        <a:xfrm>
          <a:off x="-4594335" y="-704407"/>
          <a:ext cx="5472816" cy="5472816"/>
        </a:xfrm>
        <a:prstGeom prst="blockArc">
          <a:avLst>
            <a:gd name="adj1" fmla="val 18900000"/>
            <a:gd name="adj2" fmla="val 2700000"/>
            <a:gd name="adj3" fmla="val 395"/>
          </a:avLst>
        </a:pr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2DD2690-B678-43CC-8CC8-FB01FB8636F7}">
      <dsp:nvSpPr>
        <dsp:cNvPr id="0" name=""/>
        <dsp:cNvSpPr/>
      </dsp:nvSpPr>
      <dsp:spPr>
        <a:xfrm>
          <a:off x="564979" y="406400"/>
          <a:ext cx="5475833" cy="81280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5160" tIns="101600" rIns="101600" bIns="101600" numCol="1" spcCol="1270" anchor="ctr" anchorCtr="0">
          <a:noAutofit/>
        </a:bodyPr>
        <a:lstStyle/>
        <a:p>
          <a:pPr lvl="0" algn="l" defTabSz="1778000">
            <a:lnSpc>
              <a:spcPct val="90000"/>
            </a:lnSpc>
            <a:spcBef>
              <a:spcPct val="0"/>
            </a:spcBef>
            <a:spcAft>
              <a:spcPct val="35000"/>
            </a:spcAft>
          </a:pPr>
          <a:r>
            <a:rPr kumimoji="1" lang="ja-JP" altLang="en-US" sz="4000" kern="1200" dirty="0" smtClean="0"/>
            <a:t>はっきり、きっぱり</a:t>
          </a:r>
          <a:endParaRPr kumimoji="1" lang="ja-JP" altLang="en-US" sz="4000" kern="1200" dirty="0"/>
        </a:p>
      </dsp:txBody>
      <dsp:txXfrm>
        <a:off x="564979" y="406400"/>
        <a:ext cx="5475833" cy="812800"/>
      </dsp:txXfrm>
    </dsp:sp>
    <dsp:sp modelId="{3A4FD6AD-2EB0-48B8-8634-40238DE30A83}">
      <dsp:nvSpPr>
        <dsp:cNvPr id="0" name=""/>
        <dsp:cNvSpPr/>
      </dsp:nvSpPr>
      <dsp:spPr>
        <a:xfrm>
          <a:off x="56979" y="304800"/>
          <a:ext cx="1016000" cy="1016000"/>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3247108-F148-4C57-9DE4-4877A3809424}">
      <dsp:nvSpPr>
        <dsp:cNvPr id="0" name=""/>
        <dsp:cNvSpPr/>
      </dsp:nvSpPr>
      <dsp:spPr>
        <a:xfrm>
          <a:off x="860432" y="1625599"/>
          <a:ext cx="5180380" cy="812800"/>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5160" tIns="101600" rIns="101600" bIns="101600" numCol="1" spcCol="1270" anchor="ctr" anchorCtr="0">
          <a:noAutofit/>
        </a:bodyPr>
        <a:lstStyle/>
        <a:p>
          <a:pPr lvl="0" algn="l" defTabSz="1778000">
            <a:lnSpc>
              <a:spcPct val="90000"/>
            </a:lnSpc>
            <a:spcBef>
              <a:spcPct val="0"/>
            </a:spcBef>
            <a:spcAft>
              <a:spcPct val="35000"/>
            </a:spcAft>
          </a:pPr>
          <a:r>
            <a:rPr kumimoji="1" lang="ja-JP" altLang="en-US" sz="4000" kern="1200" dirty="0" smtClean="0"/>
            <a:t>自分を守る</a:t>
          </a:r>
          <a:endParaRPr kumimoji="1" lang="ja-JP" altLang="en-US" sz="4000" kern="1200" dirty="0"/>
        </a:p>
      </dsp:txBody>
      <dsp:txXfrm>
        <a:off x="860432" y="1625599"/>
        <a:ext cx="5180380" cy="812800"/>
      </dsp:txXfrm>
    </dsp:sp>
    <dsp:sp modelId="{52598AA0-2963-416C-95E0-28B0A042BB67}">
      <dsp:nvSpPr>
        <dsp:cNvPr id="0" name=""/>
        <dsp:cNvSpPr/>
      </dsp:nvSpPr>
      <dsp:spPr>
        <a:xfrm>
          <a:off x="352432" y="1523999"/>
          <a:ext cx="1016000" cy="1016000"/>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29517BC-B98C-48D0-B9DC-0D3D8E4A4AA6}">
      <dsp:nvSpPr>
        <dsp:cNvPr id="0" name=""/>
        <dsp:cNvSpPr/>
      </dsp:nvSpPr>
      <dsp:spPr>
        <a:xfrm>
          <a:off x="564979" y="2844800"/>
          <a:ext cx="5475833" cy="81280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5160" tIns="101600" rIns="101600" bIns="101600" numCol="1" spcCol="1270" anchor="ctr" anchorCtr="0">
          <a:noAutofit/>
        </a:bodyPr>
        <a:lstStyle/>
        <a:p>
          <a:pPr lvl="0" algn="l" defTabSz="1778000">
            <a:lnSpc>
              <a:spcPct val="90000"/>
            </a:lnSpc>
            <a:spcBef>
              <a:spcPct val="0"/>
            </a:spcBef>
            <a:spcAft>
              <a:spcPct val="35000"/>
            </a:spcAft>
          </a:pPr>
          <a:r>
            <a:rPr kumimoji="1" lang="ja-JP" altLang="en-US" sz="4000" kern="1200" dirty="0" smtClean="0"/>
            <a:t>早く立ち去る</a:t>
          </a:r>
          <a:endParaRPr kumimoji="1" lang="ja-JP" altLang="en-US" sz="4000" kern="1200" dirty="0"/>
        </a:p>
      </dsp:txBody>
      <dsp:txXfrm>
        <a:off x="564979" y="2844800"/>
        <a:ext cx="5475833" cy="812800"/>
      </dsp:txXfrm>
    </dsp:sp>
    <dsp:sp modelId="{9BF17F90-14A0-4439-A53F-5292E6480026}">
      <dsp:nvSpPr>
        <dsp:cNvPr id="0" name=""/>
        <dsp:cNvSpPr/>
      </dsp:nvSpPr>
      <dsp:spPr>
        <a:xfrm>
          <a:off x="56979" y="2743200"/>
          <a:ext cx="1016000" cy="1016000"/>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F729E-8F10-4F99-9D78-CE1F4D596D41}">
      <dsp:nvSpPr>
        <dsp:cNvPr id="0" name=""/>
        <dsp:cNvSpPr/>
      </dsp:nvSpPr>
      <dsp:spPr>
        <a:xfrm>
          <a:off x="1667831" y="1093606"/>
          <a:ext cx="1966824" cy="1966921"/>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kumimoji="1" lang="ja-JP" altLang="en-US" sz="2900" kern="1200" dirty="0" smtClean="0"/>
            <a:t>個人の自由だから</a:t>
          </a:r>
          <a:endParaRPr kumimoji="1" lang="ja-JP" altLang="en-US" sz="2900" kern="1200" dirty="0"/>
        </a:p>
      </dsp:txBody>
      <dsp:txXfrm>
        <a:off x="1955866" y="1381655"/>
        <a:ext cx="1390754" cy="1390823"/>
      </dsp:txXfrm>
    </dsp:sp>
    <dsp:sp modelId="{7B7B838F-40B4-4BE8-AAB1-3A5FBEAE40AA}">
      <dsp:nvSpPr>
        <dsp:cNvPr id="0" name=""/>
        <dsp:cNvSpPr/>
      </dsp:nvSpPr>
      <dsp:spPr>
        <a:xfrm>
          <a:off x="653568" y="0"/>
          <a:ext cx="3964792" cy="4133056"/>
        </a:xfrm>
        <a:prstGeom prst="blockArc">
          <a:avLst>
            <a:gd name="adj1" fmla="val 17527788"/>
            <a:gd name="adj2" fmla="val 4119114"/>
            <a:gd name="adj3" fmla="val 575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ED4FF37-5A97-4E91-A6C8-8F1555757D1A}">
      <dsp:nvSpPr>
        <dsp:cNvPr id="0" name=""/>
        <dsp:cNvSpPr/>
      </dsp:nvSpPr>
      <dsp:spPr>
        <a:xfrm>
          <a:off x="3572953" y="348416"/>
          <a:ext cx="1053634" cy="1053929"/>
        </a:xfrm>
        <a:prstGeom prst="ellipse">
          <a:avLst/>
        </a:prstGeom>
        <a:solidFill>
          <a:schemeClr val="accent5">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2A1419CB-D9FC-4EA7-899E-8F60A3464900}">
      <dsp:nvSpPr>
        <dsp:cNvPr id="0" name=""/>
        <dsp:cNvSpPr/>
      </dsp:nvSpPr>
      <dsp:spPr>
        <a:xfrm>
          <a:off x="4644622" y="365362"/>
          <a:ext cx="2409804" cy="1020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933450">
            <a:lnSpc>
              <a:spcPct val="90000"/>
            </a:lnSpc>
            <a:spcBef>
              <a:spcPct val="0"/>
            </a:spcBef>
            <a:spcAft>
              <a:spcPct val="10000"/>
            </a:spcAft>
          </a:pPr>
          <a:r>
            <a:rPr kumimoji="1" lang="ja-JP" altLang="en-US" sz="2100" kern="1200" dirty="0" smtClean="0"/>
            <a:t>自分の心身をボロボロにしてしまう。</a:t>
          </a:r>
          <a:endParaRPr kumimoji="1" lang="ja-JP" altLang="en-US" sz="2100" kern="1200" dirty="0"/>
        </a:p>
      </dsp:txBody>
      <dsp:txXfrm>
        <a:off x="4644622" y="365362"/>
        <a:ext cx="2409804" cy="1020038"/>
      </dsp:txXfrm>
    </dsp:sp>
    <dsp:sp modelId="{7DFEE3D7-C3C5-4DF7-9AFF-5196F7E712F1}">
      <dsp:nvSpPr>
        <dsp:cNvPr id="0" name=""/>
        <dsp:cNvSpPr/>
      </dsp:nvSpPr>
      <dsp:spPr>
        <a:xfrm>
          <a:off x="3980186" y="1547416"/>
          <a:ext cx="1053634" cy="1053929"/>
        </a:xfrm>
        <a:prstGeom prst="ellipse">
          <a:avLst/>
        </a:prstGeom>
        <a:solidFill>
          <a:schemeClr val="accent5">
            <a:tint val="50000"/>
            <a:hueOff val="-5341183"/>
            <a:satOff val="23809"/>
            <a:lumOff val="2104"/>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71731C3E-F026-4303-A048-C5420830E96B}">
      <dsp:nvSpPr>
        <dsp:cNvPr id="0" name=""/>
        <dsp:cNvSpPr/>
      </dsp:nvSpPr>
      <dsp:spPr>
        <a:xfrm>
          <a:off x="5066771" y="1562295"/>
          <a:ext cx="2308993" cy="1020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933450">
            <a:lnSpc>
              <a:spcPct val="90000"/>
            </a:lnSpc>
            <a:spcBef>
              <a:spcPct val="0"/>
            </a:spcBef>
            <a:spcAft>
              <a:spcPct val="10000"/>
            </a:spcAft>
          </a:pPr>
          <a:r>
            <a:rPr kumimoji="1" lang="ja-JP" altLang="en-US" sz="2100" kern="1200" dirty="0" smtClean="0"/>
            <a:t>幻覚や妄想で犯罪</a:t>
          </a:r>
        </a:p>
        <a:p>
          <a:pPr lvl="0" algn="l" defTabSz="933450">
            <a:lnSpc>
              <a:spcPct val="90000"/>
            </a:lnSpc>
            <a:spcBef>
              <a:spcPct val="0"/>
            </a:spcBef>
            <a:spcAft>
              <a:spcPct val="10000"/>
            </a:spcAft>
          </a:pPr>
          <a:r>
            <a:rPr kumimoji="1" lang="ja-JP" altLang="en-US" sz="2100" kern="1200" dirty="0" smtClean="0"/>
            <a:t>や交通事故を犯す。</a:t>
          </a:r>
          <a:endParaRPr kumimoji="1" lang="ja-JP" altLang="en-US" sz="2100" kern="1200" dirty="0"/>
        </a:p>
      </dsp:txBody>
      <dsp:txXfrm>
        <a:off x="5066771" y="1562295"/>
        <a:ext cx="2308993" cy="1020038"/>
      </dsp:txXfrm>
    </dsp:sp>
    <dsp:sp modelId="{57F3DFCE-B9D6-4E13-A71E-F02CAD62660E}">
      <dsp:nvSpPr>
        <dsp:cNvPr id="0" name=""/>
        <dsp:cNvSpPr/>
      </dsp:nvSpPr>
      <dsp:spPr>
        <a:xfrm>
          <a:off x="3572953" y="2763361"/>
          <a:ext cx="1053634" cy="1053929"/>
        </a:xfrm>
        <a:prstGeom prst="ellipse">
          <a:avLst/>
        </a:prstGeom>
        <a:solidFill>
          <a:schemeClr val="accent5">
            <a:tint val="50000"/>
            <a:hueOff val="-10682366"/>
            <a:satOff val="47617"/>
            <a:lumOff val="4207"/>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399CC9F5-6DC9-41DF-AE14-AD73CE12F565}">
      <dsp:nvSpPr>
        <dsp:cNvPr id="0" name=""/>
        <dsp:cNvSpPr/>
      </dsp:nvSpPr>
      <dsp:spPr>
        <a:xfrm>
          <a:off x="4649621" y="2784853"/>
          <a:ext cx="2839207" cy="1020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933450">
            <a:lnSpc>
              <a:spcPct val="90000"/>
            </a:lnSpc>
            <a:spcBef>
              <a:spcPct val="0"/>
            </a:spcBef>
            <a:spcAft>
              <a:spcPct val="10000"/>
            </a:spcAft>
          </a:pPr>
          <a:r>
            <a:rPr kumimoji="1" lang="ja-JP" altLang="en-US" sz="2100" kern="1200" dirty="0" smtClean="0"/>
            <a:t>暴力団の資金源となる。</a:t>
          </a:r>
          <a:endParaRPr kumimoji="1" lang="ja-JP" altLang="en-US" sz="2100" kern="1200" dirty="0"/>
        </a:p>
      </dsp:txBody>
      <dsp:txXfrm>
        <a:off x="4649621" y="2784853"/>
        <a:ext cx="2839207" cy="102003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761BA-2F3A-4324-A5D0-FC8284818088}">
      <dsp:nvSpPr>
        <dsp:cNvPr id="0" name=""/>
        <dsp:cNvSpPr/>
      </dsp:nvSpPr>
      <dsp:spPr>
        <a:xfrm>
          <a:off x="0" y="644421"/>
          <a:ext cx="8229600" cy="806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E1A815-F169-4B23-AE5E-075B7808B800}">
      <dsp:nvSpPr>
        <dsp:cNvPr id="0" name=""/>
        <dsp:cNvSpPr/>
      </dsp:nvSpPr>
      <dsp:spPr>
        <a:xfrm>
          <a:off x="411480" y="172101"/>
          <a:ext cx="5760720" cy="9446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422400">
            <a:lnSpc>
              <a:spcPct val="90000"/>
            </a:lnSpc>
            <a:spcBef>
              <a:spcPct val="0"/>
            </a:spcBef>
            <a:spcAft>
              <a:spcPct val="35000"/>
            </a:spcAft>
          </a:pPr>
          <a:r>
            <a:rPr kumimoji="1" lang="ja-JP" altLang="en-US" sz="3200" kern="1200" dirty="0" smtClean="0"/>
            <a:t>都道府県立精神保健センター</a:t>
          </a:r>
          <a:endParaRPr kumimoji="1" lang="ja-JP" altLang="en-US" sz="3200" kern="1200" dirty="0"/>
        </a:p>
      </dsp:txBody>
      <dsp:txXfrm>
        <a:off x="457594" y="218215"/>
        <a:ext cx="5668492" cy="852412"/>
      </dsp:txXfrm>
    </dsp:sp>
    <dsp:sp modelId="{C1A1E937-F185-4E00-86AA-1DBD50A6D0C0}">
      <dsp:nvSpPr>
        <dsp:cNvPr id="0" name=""/>
        <dsp:cNvSpPr/>
      </dsp:nvSpPr>
      <dsp:spPr>
        <a:xfrm>
          <a:off x="0" y="2095941"/>
          <a:ext cx="8229600" cy="8064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958669-DC08-4B7E-A709-A542C35E680C}">
      <dsp:nvSpPr>
        <dsp:cNvPr id="0" name=""/>
        <dsp:cNvSpPr/>
      </dsp:nvSpPr>
      <dsp:spPr>
        <a:xfrm>
          <a:off x="411480" y="1623621"/>
          <a:ext cx="5760720" cy="94464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422400">
            <a:lnSpc>
              <a:spcPct val="90000"/>
            </a:lnSpc>
            <a:spcBef>
              <a:spcPct val="0"/>
            </a:spcBef>
            <a:spcAft>
              <a:spcPct val="35000"/>
            </a:spcAft>
          </a:pPr>
          <a:r>
            <a:rPr kumimoji="1" lang="ja-JP" altLang="en-US" sz="3200" kern="1200" dirty="0" smtClean="0"/>
            <a:t>こころの健康センター</a:t>
          </a:r>
          <a:endParaRPr kumimoji="1" lang="ja-JP" altLang="en-US" sz="3200" kern="1200" dirty="0"/>
        </a:p>
      </dsp:txBody>
      <dsp:txXfrm>
        <a:off x="457594" y="1669735"/>
        <a:ext cx="5668492" cy="852412"/>
      </dsp:txXfrm>
    </dsp:sp>
    <dsp:sp modelId="{6386825C-6689-4083-B80B-EE78E1B03D88}">
      <dsp:nvSpPr>
        <dsp:cNvPr id="0" name=""/>
        <dsp:cNvSpPr/>
      </dsp:nvSpPr>
      <dsp:spPr>
        <a:xfrm>
          <a:off x="0" y="3547461"/>
          <a:ext cx="8229600" cy="8064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9C241E-945C-4BF2-8ADF-BE281218552A}">
      <dsp:nvSpPr>
        <dsp:cNvPr id="0" name=""/>
        <dsp:cNvSpPr/>
      </dsp:nvSpPr>
      <dsp:spPr>
        <a:xfrm>
          <a:off x="411480" y="3075141"/>
          <a:ext cx="5760720" cy="94464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422400">
            <a:lnSpc>
              <a:spcPct val="90000"/>
            </a:lnSpc>
            <a:spcBef>
              <a:spcPct val="0"/>
            </a:spcBef>
            <a:spcAft>
              <a:spcPct val="35000"/>
            </a:spcAft>
          </a:pPr>
          <a:r>
            <a:rPr kumimoji="1" lang="ja-JP" altLang="en-US" sz="3200" kern="1200" dirty="0" smtClean="0"/>
            <a:t>都道府県の薬務課</a:t>
          </a:r>
          <a:endParaRPr kumimoji="1" lang="ja-JP" altLang="en-US" sz="3200" kern="1200" dirty="0"/>
        </a:p>
      </dsp:txBody>
      <dsp:txXfrm>
        <a:off x="457594" y="3121255"/>
        <a:ext cx="5668492" cy="85241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474B5-E470-4F98-84CD-4BED3C489678}">
      <dsp:nvSpPr>
        <dsp:cNvPr id="0" name=""/>
        <dsp:cNvSpPr/>
      </dsp:nvSpPr>
      <dsp:spPr>
        <a:xfrm>
          <a:off x="597196" y="0"/>
          <a:ext cx="6768226" cy="2796087"/>
        </a:xfrm>
        <a:prstGeom prst="rightArrow">
          <a:avLst/>
        </a:prstGeom>
        <a:solidFill>
          <a:schemeClr val="accent2">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66F0289-4564-4AA4-BD13-6BFC922CF644}">
      <dsp:nvSpPr>
        <dsp:cNvPr id="0" name=""/>
        <dsp:cNvSpPr/>
      </dsp:nvSpPr>
      <dsp:spPr>
        <a:xfrm>
          <a:off x="97" y="838826"/>
          <a:ext cx="1844952" cy="1118434"/>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kumimoji="1" lang="ja-JP" altLang="en-US" sz="2700" kern="1200" dirty="0" smtClean="0"/>
            <a:t>持たない</a:t>
          </a:r>
          <a:endParaRPr kumimoji="1" lang="ja-JP" altLang="en-US" sz="2700" kern="1200" dirty="0"/>
        </a:p>
      </dsp:txBody>
      <dsp:txXfrm>
        <a:off x="54694" y="893423"/>
        <a:ext cx="1735758" cy="1009240"/>
      </dsp:txXfrm>
    </dsp:sp>
    <dsp:sp modelId="{621832F4-08EA-4CCB-AE06-49C7FAA282C8}">
      <dsp:nvSpPr>
        <dsp:cNvPr id="0" name=""/>
        <dsp:cNvSpPr/>
      </dsp:nvSpPr>
      <dsp:spPr>
        <a:xfrm>
          <a:off x="2039254" y="838826"/>
          <a:ext cx="1844952" cy="1118434"/>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kumimoji="1" lang="ja-JP" altLang="en-US" sz="2700" kern="1200" dirty="0" smtClean="0"/>
            <a:t>もらわない</a:t>
          </a:r>
          <a:endParaRPr kumimoji="1" lang="ja-JP" altLang="en-US" sz="2700" kern="1200" dirty="0"/>
        </a:p>
      </dsp:txBody>
      <dsp:txXfrm>
        <a:off x="2093851" y="893423"/>
        <a:ext cx="1735758" cy="1009240"/>
      </dsp:txXfrm>
    </dsp:sp>
    <dsp:sp modelId="{23D1E3D2-6BA3-4CF9-8981-4328C8CCAF99}">
      <dsp:nvSpPr>
        <dsp:cNvPr id="0" name=""/>
        <dsp:cNvSpPr/>
      </dsp:nvSpPr>
      <dsp:spPr>
        <a:xfrm>
          <a:off x="4078412" y="838826"/>
          <a:ext cx="1844952" cy="1118434"/>
        </a:xfrm>
        <a:prstGeom prst="round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kumimoji="1" lang="ja-JP" altLang="en-US" sz="2700" kern="1200" dirty="0" smtClean="0"/>
            <a:t>買わない</a:t>
          </a:r>
          <a:endParaRPr kumimoji="1" lang="ja-JP" altLang="en-US" sz="2700" kern="1200" dirty="0"/>
        </a:p>
      </dsp:txBody>
      <dsp:txXfrm>
        <a:off x="4133009" y="893423"/>
        <a:ext cx="1735758" cy="1009240"/>
      </dsp:txXfrm>
    </dsp:sp>
    <dsp:sp modelId="{401E3D9D-BC06-4907-8F2B-72DB3D2A8B9F}">
      <dsp:nvSpPr>
        <dsp:cNvPr id="0" name=""/>
        <dsp:cNvSpPr/>
      </dsp:nvSpPr>
      <dsp:spPr>
        <a:xfrm>
          <a:off x="6117569" y="838826"/>
          <a:ext cx="1844952" cy="1118434"/>
        </a:xfrm>
        <a:prstGeom prst="round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kumimoji="1" lang="ja-JP" altLang="en-US" sz="2700" kern="1200" dirty="0" smtClean="0"/>
            <a:t>使わない</a:t>
          </a:r>
          <a:endParaRPr kumimoji="1" lang="ja-JP" altLang="en-US" sz="2700" kern="1200" dirty="0"/>
        </a:p>
      </dsp:txBody>
      <dsp:txXfrm>
        <a:off x="6172166" y="893423"/>
        <a:ext cx="1735758" cy="100924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750B8-4D83-4EB2-85B2-0B463951AFEC}">
      <dsp:nvSpPr>
        <dsp:cNvPr id="0" name=""/>
        <dsp:cNvSpPr/>
      </dsp:nvSpPr>
      <dsp:spPr>
        <a:xfrm rot="5400000">
          <a:off x="5526355" y="-2287792"/>
          <a:ext cx="796926" cy="5576299"/>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kumimoji="1" lang="ja-JP" altLang="en-US" sz="1900" kern="1200" dirty="0" smtClean="0"/>
            <a:t>意味を知る</a:t>
          </a:r>
          <a:endParaRPr kumimoji="1" lang="ja-JP" altLang="en-US" sz="1900" kern="1200" dirty="0"/>
        </a:p>
        <a:p>
          <a:pPr marL="171450" lvl="1" indent="-171450" algn="l" defTabSz="844550">
            <a:lnSpc>
              <a:spcPct val="90000"/>
            </a:lnSpc>
            <a:spcBef>
              <a:spcPct val="0"/>
            </a:spcBef>
            <a:spcAft>
              <a:spcPct val="15000"/>
            </a:spcAft>
            <a:buChar char="••"/>
          </a:pPr>
          <a:r>
            <a:rPr kumimoji="1" lang="ja-JP" altLang="en-US" sz="1900" kern="1200" dirty="0" smtClean="0"/>
            <a:t>覚せい剤・麻薬など違法薬物／危険ドラッグを知る</a:t>
          </a:r>
          <a:endParaRPr kumimoji="1" lang="ja-JP" altLang="en-US" sz="1900" kern="1200" dirty="0"/>
        </a:p>
      </dsp:txBody>
      <dsp:txXfrm rot="-5400000">
        <a:off x="3136669" y="140797"/>
        <a:ext cx="5537396" cy="719120"/>
      </dsp:txXfrm>
    </dsp:sp>
    <dsp:sp modelId="{8C6033E5-C41D-4B59-95C9-02EFE9D9073C}">
      <dsp:nvSpPr>
        <dsp:cNvPr id="0" name=""/>
        <dsp:cNvSpPr/>
      </dsp:nvSpPr>
      <dsp:spPr>
        <a:xfrm>
          <a:off x="0" y="2278"/>
          <a:ext cx="3136668" cy="996157"/>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kumimoji="1" lang="ja-JP" altLang="en-US" sz="2600" kern="1200" dirty="0" smtClean="0"/>
            <a:t>薬物乱用の知識</a:t>
          </a:r>
          <a:endParaRPr kumimoji="1" lang="ja-JP" altLang="en-US" sz="2600" kern="1200" dirty="0"/>
        </a:p>
      </dsp:txBody>
      <dsp:txXfrm>
        <a:off x="48628" y="50906"/>
        <a:ext cx="3039412" cy="898901"/>
      </dsp:txXfrm>
    </dsp:sp>
    <dsp:sp modelId="{E549E92F-541E-4D45-918F-B4132165E090}">
      <dsp:nvSpPr>
        <dsp:cNvPr id="0" name=""/>
        <dsp:cNvSpPr/>
      </dsp:nvSpPr>
      <dsp:spPr>
        <a:xfrm rot="5400000">
          <a:off x="5526355" y="-1241827"/>
          <a:ext cx="796926" cy="5576299"/>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kumimoji="1" lang="ja-JP" altLang="en-US" sz="1900" kern="1200" dirty="0" smtClean="0"/>
            <a:t>脳への影響</a:t>
          </a:r>
          <a:endParaRPr kumimoji="1" lang="ja-JP" altLang="en-US" sz="1900" kern="1200" dirty="0"/>
        </a:p>
        <a:p>
          <a:pPr marL="171450" lvl="1" indent="-171450" algn="l" defTabSz="844550">
            <a:lnSpc>
              <a:spcPct val="90000"/>
            </a:lnSpc>
            <a:spcBef>
              <a:spcPct val="0"/>
            </a:spcBef>
            <a:spcAft>
              <a:spcPct val="15000"/>
            </a:spcAft>
            <a:buChar char="••"/>
          </a:pPr>
          <a:r>
            <a:rPr kumimoji="1" lang="ja-JP" altLang="en-US" sz="1900" kern="1200" dirty="0" smtClean="0"/>
            <a:t>精神毒性と依存</a:t>
          </a:r>
          <a:endParaRPr kumimoji="1" lang="ja-JP" altLang="en-US" sz="1900" kern="1200" dirty="0"/>
        </a:p>
      </dsp:txBody>
      <dsp:txXfrm rot="-5400000">
        <a:off x="3136669" y="1186762"/>
        <a:ext cx="5537396" cy="719120"/>
      </dsp:txXfrm>
    </dsp:sp>
    <dsp:sp modelId="{04D467A2-5FFF-41D3-9E0F-2AF7649FCD2F}">
      <dsp:nvSpPr>
        <dsp:cNvPr id="0" name=""/>
        <dsp:cNvSpPr/>
      </dsp:nvSpPr>
      <dsp:spPr>
        <a:xfrm>
          <a:off x="0" y="1048243"/>
          <a:ext cx="3136668" cy="996157"/>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kumimoji="1" lang="ja-JP" altLang="en-US" sz="2600" kern="1200" dirty="0" smtClean="0"/>
            <a:t>社会にもたらす影響</a:t>
          </a:r>
          <a:endParaRPr kumimoji="1" lang="ja-JP" altLang="en-US" sz="2600" kern="1200" dirty="0"/>
        </a:p>
      </dsp:txBody>
      <dsp:txXfrm>
        <a:off x="48628" y="1096871"/>
        <a:ext cx="3039412" cy="898901"/>
      </dsp:txXfrm>
    </dsp:sp>
    <dsp:sp modelId="{F35CEFA4-8824-4230-882E-0F5A70ADEC3A}">
      <dsp:nvSpPr>
        <dsp:cNvPr id="0" name=""/>
        <dsp:cNvSpPr/>
      </dsp:nvSpPr>
      <dsp:spPr>
        <a:xfrm rot="5400000">
          <a:off x="5526355" y="-195861"/>
          <a:ext cx="796926" cy="5576299"/>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kumimoji="1" lang="ja-JP" altLang="en-US" sz="1900" kern="1200" dirty="0" smtClean="0"/>
            <a:t>誘いを断るスキル</a:t>
          </a:r>
          <a:endParaRPr kumimoji="1" lang="ja-JP" altLang="en-US" sz="1900" kern="1200" dirty="0"/>
        </a:p>
        <a:p>
          <a:pPr marL="171450" lvl="1" indent="-171450" algn="l" defTabSz="844550">
            <a:lnSpc>
              <a:spcPct val="90000"/>
            </a:lnSpc>
            <a:spcBef>
              <a:spcPct val="0"/>
            </a:spcBef>
            <a:spcAft>
              <a:spcPct val="15000"/>
            </a:spcAft>
            <a:buChar char="••"/>
          </a:pPr>
          <a:r>
            <a:rPr kumimoji="1" lang="ja-JP" altLang="en-US" sz="1900" kern="1200" dirty="0" smtClean="0"/>
            <a:t>自尊感情の育成</a:t>
          </a:r>
          <a:endParaRPr kumimoji="1" lang="ja-JP" altLang="en-US" sz="1900" kern="1200" dirty="0"/>
        </a:p>
      </dsp:txBody>
      <dsp:txXfrm rot="-5400000">
        <a:off x="3136669" y="2232728"/>
        <a:ext cx="5537396" cy="719120"/>
      </dsp:txXfrm>
    </dsp:sp>
    <dsp:sp modelId="{AF3975BA-189D-4E1E-848D-E01E153A9A74}">
      <dsp:nvSpPr>
        <dsp:cNvPr id="0" name=""/>
        <dsp:cNvSpPr/>
      </dsp:nvSpPr>
      <dsp:spPr>
        <a:xfrm>
          <a:off x="0" y="2094209"/>
          <a:ext cx="3136668" cy="996157"/>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kumimoji="1" lang="ja-JP" altLang="en-US" sz="2600" kern="1200" dirty="0" smtClean="0"/>
            <a:t>断り方と対応</a:t>
          </a:r>
          <a:endParaRPr kumimoji="1" lang="ja-JP" altLang="en-US" sz="2600" kern="1200" dirty="0"/>
        </a:p>
      </dsp:txBody>
      <dsp:txXfrm>
        <a:off x="48628" y="2142837"/>
        <a:ext cx="3039412" cy="898901"/>
      </dsp:txXfrm>
    </dsp:sp>
    <dsp:sp modelId="{307E6C7B-CD6C-44B7-8B7F-07B54FF18246}">
      <dsp:nvSpPr>
        <dsp:cNvPr id="0" name=""/>
        <dsp:cNvSpPr/>
      </dsp:nvSpPr>
      <dsp:spPr>
        <a:xfrm rot="5400000">
          <a:off x="5526355" y="850103"/>
          <a:ext cx="796926" cy="5576299"/>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kumimoji="1" lang="ja-JP" altLang="en-US" sz="1900" kern="1200" dirty="0" smtClean="0"/>
            <a:t>ひとりで悩まない</a:t>
          </a:r>
          <a:endParaRPr kumimoji="1" lang="ja-JP" altLang="en-US" sz="1900" kern="1200" dirty="0"/>
        </a:p>
        <a:p>
          <a:pPr marL="171450" lvl="1" indent="-171450" algn="l" defTabSz="844550">
            <a:lnSpc>
              <a:spcPct val="90000"/>
            </a:lnSpc>
            <a:spcBef>
              <a:spcPct val="0"/>
            </a:spcBef>
            <a:spcAft>
              <a:spcPct val="15000"/>
            </a:spcAft>
            <a:buChar char="••"/>
          </a:pPr>
          <a:r>
            <a:rPr kumimoji="1" lang="ja-JP" altLang="en-US" sz="1900" kern="1200" dirty="0" smtClean="0"/>
            <a:t>相談窓口の紹介</a:t>
          </a:r>
          <a:endParaRPr kumimoji="1" lang="ja-JP" altLang="en-US" sz="1900" kern="1200" dirty="0"/>
        </a:p>
      </dsp:txBody>
      <dsp:txXfrm rot="-5400000">
        <a:off x="3136669" y="3278693"/>
        <a:ext cx="5537396" cy="719120"/>
      </dsp:txXfrm>
    </dsp:sp>
    <dsp:sp modelId="{6315186F-64C1-4E79-AF3A-A8D1AB87C9AC}">
      <dsp:nvSpPr>
        <dsp:cNvPr id="0" name=""/>
        <dsp:cNvSpPr/>
      </dsp:nvSpPr>
      <dsp:spPr>
        <a:xfrm>
          <a:off x="0" y="3140174"/>
          <a:ext cx="3136668" cy="996157"/>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kumimoji="1" lang="ja-JP" altLang="en-US" sz="2600" kern="1200" dirty="0" smtClean="0"/>
            <a:t>悩んだ時の相談</a:t>
          </a:r>
          <a:endParaRPr kumimoji="1" lang="ja-JP" altLang="en-US" sz="2600" kern="1200" dirty="0"/>
        </a:p>
      </dsp:txBody>
      <dsp:txXfrm>
        <a:off x="48628" y="3188802"/>
        <a:ext cx="3039412" cy="898901"/>
      </dsp:txXfrm>
    </dsp:sp>
    <dsp:sp modelId="{57930A34-9DCF-419B-8CF4-074580DA8C8E}">
      <dsp:nvSpPr>
        <dsp:cNvPr id="0" name=""/>
        <dsp:cNvSpPr/>
      </dsp:nvSpPr>
      <dsp:spPr>
        <a:xfrm rot="5400000">
          <a:off x="5526355" y="1896069"/>
          <a:ext cx="796926" cy="5576299"/>
        </a:xfrm>
        <a:prstGeom prst="round2SameRect">
          <a:avLst/>
        </a:prstGeom>
        <a:solidFill>
          <a:schemeClr val="accent6">
            <a:tint val="40000"/>
            <a:alpha val="90000"/>
            <a:hueOff val="0"/>
            <a:satOff val="0"/>
            <a:lumOff val="0"/>
            <a:alphaOff val="0"/>
          </a:schemeClr>
        </a:solidFill>
        <a:ln w="9525" cap="flat"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kumimoji="1" lang="ja-JP" altLang="en-US" sz="1900" kern="1200" dirty="0" smtClean="0"/>
            <a:t>薬物乱用は絶対ダメ</a:t>
          </a:r>
          <a:endParaRPr kumimoji="1" lang="ja-JP" altLang="en-US" sz="1900" kern="1200" dirty="0"/>
        </a:p>
      </dsp:txBody>
      <dsp:txXfrm rot="-5400000">
        <a:off x="3136669" y="4324659"/>
        <a:ext cx="5537396" cy="719120"/>
      </dsp:txXfrm>
    </dsp:sp>
    <dsp:sp modelId="{F6862203-8C4B-46D6-A395-760460338B5F}">
      <dsp:nvSpPr>
        <dsp:cNvPr id="0" name=""/>
        <dsp:cNvSpPr/>
      </dsp:nvSpPr>
      <dsp:spPr>
        <a:xfrm>
          <a:off x="0" y="4186140"/>
          <a:ext cx="3136668" cy="996157"/>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kumimoji="1" lang="ja-JP" altLang="en-US" sz="2600" kern="1200" dirty="0" smtClean="0"/>
            <a:t>まとめ</a:t>
          </a:r>
          <a:endParaRPr kumimoji="1" lang="ja-JP" altLang="en-US" sz="2600" kern="1200" dirty="0"/>
        </a:p>
      </dsp:txBody>
      <dsp:txXfrm>
        <a:off x="48628" y="4234768"/>
        <a:ext cx="3039412" cy="8989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36DB3-19CC-45F0-800A-89A89BBDC2B7}">
      <dsp:nvSpPr>
        <dsp:cNvPr id="0" name=""/>
        <dsp:cNvSpPr/>
      </dsp:nvSpPr>
      <dsp:spPr>
        <a:xfrm>
          <a:off x="648071" y="0"/>
          <a:ext cx="3925369" cy="2903703"/>
        </a:xfrm>
        <a:prstGeom prst="ellipse">
          <a:avLst/>
        </a:prstGeom>
        <a:solidFill>
          <a:schemeClr val="accent5">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kumimoji="1" lang="ja-JP" altLang="en-US" sz="3500" kern="1200" dirty="0" smtClean="0"/>
            <a:t>アッパー系（興奮）</a:t>
          </a:r>
          <a:endParaRPr kumimoji="1" lang="ja-JP" altLang="en-US" sz="3500" kern="1200" dirty="0"/>
        </a:p>
      </dsp:txBody>
      <dsp:txXfrm>
        <a:off x="1222928" y="425237"/>
        <a:ext cx="2775655" cy="2053229"/>
      </dsp:txXfrm>
    </dsp:sp>
    <dsp:sp modelId="{A9761EDF-3710-4A67-9435-9FC09AAA9F22}">
      <dsp:nvSpPr>
        <dsp:cNvPr id="0" name=""/>
        <dsp:cNvSpPr/>
      </dsp:nvSpPr>
      <dsp:spPr>
        <a:xfrm>
          <a:off x="2653467" y="1936608"/>
          <a:ext cx="2903744" cy="2903703"/>
        </a:xfrm>
        <a:prstGeom prst="ellipse">
          <a:avLst/>
        </a:prstGeom>
        <a:solidFill>
          <a:schemeClr val="accent5">
            <a:alpha val="50000"/>
            <a:hueOff val="-4966938"/>
            <a:satOff val="19906"/>
            <a:lumOff val="4314"/>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kumimoji="1" lang="ja-JP" altLang="en-US" sz="3500" kern="1200" dirty="0" smtClean="0"/>
            <a:t>サイケディック系（幻覚）</a:t>
          </a:r>
          <a:endParaRPr kumimoji="1" lang="ja-JP" altLang="en-US" sz="3500" kern="1200" dirty="0"/>
        </a:p>
      </dsp:txBody>
      <dsp:txXfrm>
        <a:off x="3078710" y="2361845"/>
        <a:ext cx="2053258" cy="2053229"/>
      </dsp:txXfrm>
    </dsp:sp>
    <dsp:sp modelId="{50E0B847-546F-4738-9308-C8420538072A}">
      <dsp:nvSpPr>
        <dsp:cNvPr id="0" name=""/>
        <dsp:cNvSpPr/>
      </dsp:nvSpPr>
      <dsp:spPr>
        <a:xfrm>
          <a:off x="3635470" y="0"/>
          <a:ext cx="3925369" cy="2903703"/>
        </a:xfrm>
        <a:prstGeom prst="ellipse">
          <a:avLst/>
        </a:prstGeom>
        <a:solidFill>
          <a:schemeClr val="accent5">
            <a:alpha val="50000"/>
            <a:hueOff val="-9933876"/>
            <a:satOff val="39811"/>
            <a:lumOff val="8628"/>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kumimoji="1" lang="ja-JP" altLang="en-US" sz="3500" kern="1200" dirty="0" smtClean="0"/>
            <a:t>ダウナー系（抑制）</a:t>
          </a:r>
          <a:endParaRPr kumimoji="1" lang="ja-JP" altLang="en-US" sz="3500" kern="1200" dirty="0"/>
        </a:p>
      </dsp:txBody>
      <dsp:txXfrm>
        <a:off x="4210327" y="425237"/>
        <a:ext cx="2775655" cy="20532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77CD9-B448-4B84-B9FF-28608AB68617}">
      <dsp:nvSpPr>
        <dsp:cNvPr id="0" name=""/>
        <dsp:cNvSpPr/>
      </dsp:nvSpPr>
      <dsp:spPr>
        <a:xfrm>
          <a:off x="0" y="594454"/>
          <a:ext cx="5545927" cy="2268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0D21BDE-BFBA-411F-9597-35EED3635CFE}">
      <dsp:nvSpPr>
        <dsp:cNvPr id="0" name=""/>
        <dsp:cNvSpPr/>
      </dsp:nvSpPr>
      <dsp:spPr>
        <a:xfrm>
          <a:off x="269714" y="5255"/>
          <a:ext cx="5271328" cy="722038"/>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736" tIns="0" rIns="146736" bIns="0" numCol="1" spcCol="1270" anchor="ctr" anchorCtr="0">
          <a:noAutofit/>
        </a:bodyPr>
        <a:lstStyle/>
        <a:p>
          <a:pPr lvl="0" algn="l" defTabSz="1244600">
            <a:lnSpc>
              <a:spcPct val="90000"/>
            </a:lnSpc>
            <a:spcBef>
              <a:spcPct val="0"/>
            </a:spcBef>
            <a:spcAft>
              <a:spcPct val="35000"/>
            </a:spcAft>
          </a:pPr>
          <a:r>
            <a:rPr kumimoji="1" lang="ja-JP" altLang="en-US" sz="2800" kern="1200" dirty="0" smtClean="0">
              <a:solidFill>
                <a:schemeClr val="bg1"/>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①有機溶剤乱用・依存の減少</a:t>
          </a:r>
          <a:endParaRPr kumimoji="1" lang="ja-JP" altLang="en-US" sz="2800" kern="1200" dirty="0">
            <a:solidFill>
              <a:schemeClr val="bg1"/>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endParaRPr>
        </a:p>
      </dsp:txBody>
      <dsp:txXfrm>
        <a:off x="304961" y="40502"/>
        <a:ext cx="5200834" cy="651544"/>
      </dsp:txXfrm>
    </dsp:sp>
    <dsp:sp modelId="{CEA6239D-1859-44C8-8CD9-01589DE31F17}">
      <dsp:nvSpPr>
        <dsp:cNvPr id="0" name=""/>
        <dsp:cNvSpPr/>
      </dsp:nvSpPr>
      <dsp:spPr>
        <a:xfrm>
          <a:off x="0" y="1471114"/>
          <a:ext cx="5545927" cy="226800"/>
        </a:xfrm>
        <a:prstGeom prst="rect">
          <a:avLst/>
        </a:prstGeom>
        <a:solidFill>
          <a:schemeClr val="lt1">
            <a:alpha val="90000"/>
            <a:hueOff val="0"/>
            <a:satOff val="0"/>
            <a:lumOff val="0"/>
            <a:alphaOff val="0"/>
          </a:schemeClr>
        </a:solidFill>
        <a:ln w="9525" cap="flat" cmpd="sng" algn="ctr">
          <a:solidFill>
            <a:schemeClr val="accent5">
              <a:hueOff val="-2483469"/>
              <a:satOff val="9953"/>
              <a:lumOff val="2157"/>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0580D66-F499-474A-B205-AC53884C567A}">
      <dsp:nvSpPr>
        <dsp:cNvPr id="0" name=""/>
        <dsp:cNvSpPr/>
      </dsp:nvSpPr>
      <dsp:spPr>
        <a:xfrm>
          <a:off x="240738" y="869854"/>
          <a:ext cx="5301413" cy="734100"/>
        </a:xfrm>
        <a:prstGeom prst="roundRect">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736" tIns="0" rIns="146736" bIns="0" numCol="1" spcCol="1270" anchor="ctr" anchorCtr="0">
          <a:noAutofit/>
        </a:bodyPr>
        <a:lstStyle/>
        <a:p>
          <a:pPr lvl="0" algn="l" defTabSz="1244600">
            <a:lnSpc>
              <a:spcPct val="90000"/>
            </a:lnSpc>
            <a:spcBef>
              <a:spcPct val="0"/>
            </a:spcBef>
            <a:spcAft>
              <a:spcPct val="35000"/>
            </a:spcAft>
          </a:pPr>
          <a:r>
            <a:rPr kumimoji="1" lang="ja-JP" altLang="en-US" sz="2800" kern="1200" dirty="0" smtClean="0">
              <a:solidFill>
                <a:schemeClr val="bg1"/>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②</a:t>
          </a:r>
          <a:r>
            <a:rPr kumimoji="1" lang="ja-JP" altLang="en-US" sz="2800" kern="1200" spc="-100" baseline="0" dirty="0" smtClean="0">
              <a:solidFill>
                <a:schemeClr val="bg1"/>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覚醒剤乱用・依存の高止まり</a:t>
          </a:r>
          <a:endParaRPr kumimoji="1" lang="ja-JP" altLang="en-US" sz="2800" kern="1200" spc="-100" baseline="0" dirty="0">
            <a:solidFill>
              <a:schemeClr val="bg1"/>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endParaRPr>
        </a:p>
      </dsp:txBody>
      <dsp:txXfrm>
        <a:off x="276574" y="905690"/>
        <a:ext cx="5229741" cy="662428"/>
      </dsp:txXfrm>
    </dsp:sp>
    <dsp:sp modelId="{9789A401-76CF-4B7A-B581-1813EF21F36A}">
      <dsp:nvSpPr>
        <dsp:cNvPr id="0" name=""/>
        <dsp:cNvSpPr/>
      </dsp:nvSpPr>
      <dsp:spPr>
        <a:xfrm>
          <a:off x="0" y="2347774"/>
          <a:ext cx="5545927" cy="226800"/>
        </a:xfrm>
        <a:prstGeom prst="rect">
          <a:avLst/>
        </a:prstGeom>
        <a:solidFill>
          <a:schemeClr val="lt1">
            <a:alpha val="90000"/>
            <a:hueOff val="0"/>
            <a:satOff val="0"/>
            <a:lumOff val="0"/>
            <a:alphaOff val="0"/>
          </a:schemeClr>
        </a:solidFill>
        <a:ln w="9525" cap="flat" cmpd="sng" algn="ctr">
          <a:solidFill>
            <a:schemeClr val="accent5">
              <a:hueOff val="-4966938"/>
              <a:satOff val="19906"/>
              <a:lumOff val="4314"/>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28ED868-2AAC-4045-96BA-EBC02B624EBA}">
      <dsp:nvSpPr>
        <dsp:cNvPr id="0" name=""/>
        <dsp:cNvSpPr/>
      </dsp:nvSpPr>
      <dsp:spPr>
        <a:xfrm>
          <a:off x="269714" y="1746514"/>
          <a:ext cx="5271328" cy="734100"/>
        </a:xfrm>
        <a:prstGeom prst="roundRect">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736" tIns="0" rIns="146736" bIns="0" numCol="1" spcCol="1270" anchor="ctr" anchorCtr="0">
          <a:noAutofit/>
        </a:bodyPr>
        <a:lstStyle/>
        <a:p>
          <a:pPr lvl="0" algn="l" defTabSz="1244600">
            <a:lnSpc>
              <a:spcPct val="90000"/>
            </a:lnSpc>
            <a:spcBef>
              <a:spcPct val="0"/>
            </a:spcBef>
            <a:spcAft>
              <a:spcPct val="35000"/>
            </a:spcAft>
          </a:pPr>
          <a:r>
            <a:rPr kumimoji="1" lang="ja-JP" altLang="en-US" sz="2800" b="0" kern="1200" dirty="0" smtClean="0">
              <a:solidFill>
                <a:schemeClr val="bg1"/>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③大麻乱用の確実な浸透</a:t>
          </a:r>
          <a:endParaRPr kumimoji="1" lang="ja-JP" altLang="en-US" sz="2800" b="0" kern="1200" dirty="0">
            <a:solidFill>
              <a:schemeClr val="bg1"/>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endParaRPr>
        </a:p>
      </dsp:txBody>
      <dsp:txXfrm>
        <a:off x="305550" y="1782350"/>
        <a:ext cx="5199656" cy="662428"/>
      </dsp:txXfrm>
    </dsp:sp>
    <dsp:sp modelId="{78BE64E4-290A-4D01-BB71-3AA3B4FAA3BF}">
      <dsp:nvSpPr>
        <dsp:cNvPr id="0" name=""/>
        <dsp:cNvSpPr/>
      </dsp:nvSpPr>
      <dsp:spPr>
        <a:xfrm>
          <a:off x="0" y="3223755"/>
          <a:ext cx="5545927" cy="226800"/>
        </a:xfrm>
        <a:prstGeom prst="rect">
          <a:avLst/>
        </a:prstGeom>
        <a:solidFill>
          <a:schemeClr val="lt1">
            <a:alpha val="90000"/>
            <a:hueOff val="0"/>
            <a:satOff val="0"/>
            <a:lumOff val="0"/>
            <a:alphaOff val="0"/>
          </a:schemeClr>
        </a:solidFill>
        <a:ln w="9525" cap="flat" cmpd="sng" algn="ctr">
          <a:solidFill>
            <a:schemeClr val="accent5">
              <a:hueOff val="-7450407"/>
              <a:satOff val="29858"/>
              <a:lumOff val="6471"/>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865286D-40A1-45C1-848D-9CF0901AB6D6}">
      <dsp:nvSpPr>
        <dsp:cNvPr id="0" name=""/>
        <dsp:cNvSpPr/>
      </dsp:nvSpPr>
      <dsp:spPr>
        <a:xfrm>
          <a:off x="269714" y="2623174"/>
          <a:ext cx="5271328" cy="733420"/>
        </a:xfrm>
        <a:prstGeom prst="roundRect">
          <a:avLst/>
        </a:prstGeom>
        <a:gradFill rotWithShape="0">
          <a:gsLst>
            <a:gs pos="0">
              <a:srgbClr val="FF00FF"/>
            </a:gs>
            <a:gs pos="80000">
              <a:srgbClr val="FF66CC"/>
            </a:gs>
            <a:gs pos="100000">
              <a:srgbClr val="FFCCFF"/>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736" tIns="0" rIns="146736" bIns="0" numCol="1" spcCol="1270" anchor="ctr" anchorCtr="0">
          <a:noAutofit/>
        </a:bodyPr>
        <a:lstStyle/>
        <a:p>
          <a:pPr lvl="0" algn="l" defTabSz="1244600">
            <a:lnSpc>
              <a:spcPct val="90000"/>
            </a:lnSpc>
            <a:spcBef>
              <a:spcPct val="0"/>
            </a:spcBef>
            <a:spcAft>
              <a:spcPct val="35000"/>
            </a:spcAft>
          </a:pPr>
          <a:r>
            <a:rPr kumimoji="1" lang="ja-JP" altLang="en-US" sz="2800" kern="1200" dirty="0" smtClean="0">
              <a:solidFill>
                <a:schemeClr val="bg1"/>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④</a:t>
          </a:r>
          <a:r>
            <a:rPr kumimoji="1" lang="ja-JP" altLang="en-US" sz="2800" kern="1200" dirty="0" smtClean="0">
              <a:solidFill>
                <a:srgbClr val="FFFF00"/>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危険ドラッグの登場</a:t>
          </a:r>
          <a:endParaRPr kumimoji="1" lang="ja-JP" altLang="en-US" sz="2800" kern="1200" dirty="0">
            <a:solidFill>
              <a:srgbClr val="FFFF00"/>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endParaRPr>
        </a:p>
      </dsp:txBody>
      <dsp:txXfrm>
        <a:off x="305517" y="2658977"/>
        <a:ext cx="5199722" cy="661814"/>
      </dsp:txXfrm>
    </dsp:sp>
    <dsp:sp modelId="{F828F63E-5E79-44C6-8DF4-31F4FEF0DE77}">
      <dsp:nvSpPr>
        <dsp:cNvPr id="0" name=""/>
        <dsp:cNvSpPr/>
      </dsp:nvSpPr>
      <dsp:spPr>
        <a:xfrm>
          <a:off x="0" y="4099735"/>
          <a:ext cx="5545927" cy="226800"/>
        </a:xfrm>
        <a:prstGeom prst="rect">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F5762D4-10C8-47E0-9476-EAE8645A2BB2}">
      <dsp:nvSpPr>
        <dsp:cNvPr id="0" name=""/>
        <dsp:cNvSpPr/>
      </dsp:nvSpPr>
      <dsp:spPr>
        <a:xfrm>
          <a:off x="269714" y="3499155"/>
          <a:ext cx="5271328" cy="733420"/>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736" tIns="0" rIns="146736" bIns="0" numCol="1" spcCol="1270" anchor="ctr" anchorCtr="0">
          <a:noAutofit/>
        </a:bodyPr>
        <a:lstStyle/>
        <a:p>
          <a:pPr lvl="0" algn="l" defTabSz="1244600">
            <a:lnSpc>
              <a:spcPct val="90000"/>
            </a:lnSpc>
            <a:spcBef>
              <a:spcPct val="0"/>
            </a:spcBef>
            <a:spcAft>
              <a:spcPct val="35000"/>
            </a:spcAft>
          </a:pPr>
          <a:r>
            <a:rPr kumimoji="1" lang="ja-JP" altLang="en-US" sz="2800" kern="1200" dirty="0" smtClean="0">
              <a:solidFill>
                <a:schemeClr val="bg1"/>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⑤医薬品乱用の静かな拡大</a:t>
          </a:r>
          <a:endParaRPr kumimoji="1" lang="ja-JP" altLang="en-US" sz="2800" kern="1200" dirty="0">
            <a:solidFill>
              <a:schemeClr val="bg1"/>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endParaRPr>
        </a:p>
      </dsp:txBody>
      <dsp:txXfrm>
        <a:off x="305517" y="3534958"/>
        <a:ext cx="5199722" cy="6618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862EE-F96C-4F05-A087-B055A5FBB227}">
      <dsp:nvSpPr>
        <dsp:cNvPr id="0" name=""/>
        <dsp:cNvSpPr/>
      </dsp:nvSpPr>
      <dsp:spPr>
        <a:xfrm>
          <a:off x="2326301" y="615"/>
          <a:ext cx="3628317" cy="2015731"/>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1" lang="ja-JP" altLang="en-US" sz="3600" kern="1200" dirty="0" smtClean="0"/>
            <a:t>麻薬や覚醒剤の化学構造を少しだけ変えただけ</a:t>
          </a:r>
          <a:endParaRPr kumimoji="1" lang="ja-JP" altLang="en-US" sz="3600" kern="1200" dirty="0"/>
        </a:p>
      </dsp:txBody>
      <dsp:txXfrm>
        <a:off x="2385340" y="59654"/>
        <a:ext cx="3510239" cy="1897653"/>
      </dsp:txXfrm>
    </dsp:sp>
    <dsp:sp modelId="{C0992B8B-A61D-4098-A2A2-230C778DF350}">
      <dsp:nvSpPr>
        <dsp:cNvPr id="0" name=""/>
        <dsp:cNvSpPr/>
      </dsp:nvSpPr>
      <dsp:spPr>
        <a:xfrm rot="5400000">
          <a:off x="3762510" y="2066740"/>
          <a:ext cx="755899" cy="907079"/>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kumimoji="1" lang="ja-JP" altLang="en-US" sz="2900" kern="1200"/>
        </a:p>
      </dsp:txBody>
      <dsp:txXfrm rot="-5400000">
        <a:off x="3868336" y="2142330"/>
        <a:ext cx="544247" cy="529129"/>
      </dsp:txXfrm>
    </dsp:sp>
    <dsp:sp modelId="{B7EB9556-E418-4E54-BC76-81EB1CFE20B0}">
      <dsp:nvSpPr>
        <dsp:cNvPr id="0" name=""/>
        <dsp:cNvSpPr/>
      </dsp:nvSpPr>
      <dsp:spPr>
        <a:xfrm>
          <a:off x="2326301" y="3024212"/>
          <a:ext cx="3628317" cy="2015731"/>
        </a:xfrm>
        <a:prstGeom prst="roundRect">
          <a:avLst>
            <a:gd name="adj" fmla="val 1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1" lang="ja-JP" altLang="en-US" sz="3600" kern="1200" dirty="0" smtClean="0"/>
            <a:t>麻薬や覚醒剤より危険な場合も</a:t>
          </a:r>
          <a:endParaRPr kumimoji="1" lang="ja-JP" altLang="en-US" sz="3600" kern="1200" dirty="0"/>
        </a:p>
      </dsp:txBody>
      <dsp:txXfrm>
        <a:off x="2385340" y="3083251"/>
        <a:ext cx="3510239" cy="18976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34FE1-8FEB-4F92-9904-E26FA6A63E5A}">
      <dsp:nvSpPr>
        <dsp:cNvPr id="0" name=""/>
        <dsp:cNvSpPr/>
      </dsp:nvSpPr>
      <dsp:spPr>
        <a:xfrm>
          <a:off x="1559215" y="243051"/>
          <a:ext cx="2599441" cy="1068873"/>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kumimoji="1" lang="ja-JP" altLang="en-US" sz="3100" kern="1200" dirty="0" smtClean="0"/>
            <a:t>規制薬物</a:t>
          </a:r>
          <a:endParaRPr kumimoji="1" lang="ja-JP" altLang="en-US" sz="3100" kern="1200" dirty="0"/>
        </a:p>
      </dsp:txBody>
      <dsp:txXfrm>
        <a:off x="1590521" y="274357"/>
        <a:ext cx="2536829" cy="1006261"/>
      </dsp:txXfrm>
    </dsp:sp>
    <dsp:sp modelId="{675AAE7A-DD07-4ABD-AC6A-E90BAFA778B3}">
      <dsp:nvSpPr>
        <dsp:cNvPr id="0" name=""/>
        <dsp:cNvSpPr/>
      </dsp:nvSpPr>
      <dsp:spPr>
        <a:xfrm>
          <a:off x="4338287" y="243051"/>
          <a:ext cx="2599441" cy="1068873"/>
        </a:xfrm>
        <a:prstGeom prst="roundRect">
          <a:avLst>
            <a:gd name="adj" fmla="val 1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kumimoji="1" lang="ja-JP" altLang="en-US" sz="3100" kern="1200" dirty="0" smtClean="0"/>
            <a:t>危険ドラッグ</a:t>
          </a:r>
          <a:endParaRPr kumimoji="1" lang="ja-JP" altLang="en-US" sz="3100" kern="1200" dirty="0"/>
        </a:p>
      </dsp:txBody>
      <dsp:txXfrm>
        <a:off x="4369593" y="274357"/>
        <a:ext cx="2536829" cy="1006261"/>
      </dsp:txXfrm>
    </dsp:sp>
    <dsp:sp modelId="{A96F31C6-7F79-4F6F-B723-BD33B48F44E0}">
      <dsp:nvSpPr>
        <dsp:cNvPr id="0" name=""/>
        <dsp:cNvSpPr/>
      </dsp:nvSpPr>
      <dsp:spPr>
        <a:xfrm>
          <a:off x="3847644" y="4542713"/>
          <a:ext cx="801655" cy="801655"/>
        </a:xfrm>
        <a:prstGeom prst="triangle">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AD81EA-BB4C-4023-B633-C55F92E21F7A}">
      <dsp:nvSpPr>
        <dsp:cNvPr id="0" name=""/>
        <dsp:cNvSpPr/>
      </dsp:nvSpPr>
      <dsp:spPr>
        <a:xfrm rot="240000">
          <a:off x="1842771" y="4199195"/>
          <a:ext cx="4811401" cy="336445"/>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A04112-2CC1-4295-86E6-93FC0E2CE333}">
      <dsp:nvSpPr>
        <dsp:cNvPr id="0" name=""/>
        <dsp:cNvSpPr/>
      </dsp:nvSpPr>
      <dsp:spPr>
        <a:xfrm rot="240000">
          <a:off x="4736776" y="3593075"/>
          <a:ext cx="1909349" cy="659383"/>
        </a:xfrm>
        <a:prstGeom prst="roundRect">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dirty="0" smtClean="0"/>
            <a:t>毒性が強い</a:t>
          </a:r>
          <a:endParaRPr kumimoji="1" lang="ja-JP" altLang="en-US" sz="1800" kern="1200" dirty="0"/>
        </a:p>
      </dsp:txBody>
      <dsp:txXfrm>
        <a:off x="4768964" y="3625263"/>
        <a:ext cx="1844973" cy="595007"/>
      </dsp:txXfrm>
    </dsp:sp>
    <dsp:sp modelId="{6D35CCF9-3C41-4AEE-A8B3-61988317D518}">
      <dsp:nvSpPr>
        <dsp:cNvPr id="0" name=""/>
        <dsp:cNvSpPr/>
      </dsp:nvSpPr>
      <dsp:spPr>
        <a:xfrm rot="240000">
          <a:off x="4790220" y="2887618"/>
          <a:ext cx="1909349" cy="659383"/>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dirty="0" smtClean="0"/>
            <a:t>大麻に</a:t>
          </a:r>
          <a:endParaRPr kumimoji="1" lang="en-US" altLang="ja-JP" sz="1800" kern="1200" dirty="0" smtClean="0"/>
        </a:p>
        <a:p>
          <a:pPr lvl="0" algn="ctr" defTabSz="800100">
            <a:lnSpc>
              <a:spcPct val="90000"/>
            </a:lnSpc>
            <a:spcBef>
              <a:spcPct val="0"/>
            </a:spcBef>
            <a:spcAft>
              <a:spcPct val="35000"/>
            </a:spcAft>
          </a:pPr>
          <a:r>
            <a:rPr kumimoji="1" lang="ja-JP" altLang="en-US" sz="1800" kern="1200" dirty="0" smtClean="0"/>
            <a:t>似たもの</a:t>
          </a:r>
          <a:endParaRPr kumimoji="1" lang="ja-JP" altLang="en-US" sz="1800" kern="1200" dirty="0"/>
        </a:p>
      </dsp:txBody>
      <dsp:txXfrm>
        <a:off x="4822408" y="2919806"/>
        <a:ext cx="1844973" cy="595007"/>
      </dsp:txXfrm>
    </dsp:sp>
    <dsp:sp modelId="{A8D3A210-230B-44F6-A099-B730E37C35A7}">
      <dsp:nvSpPr>
        <dsp:cNvPr id="0" name=""/>
        <dsp:cNvSpPr/>
      </dsp:nvSpPr>
      <dsp:spPr>
        <a:xfrm rot="240000">
          <a:off x="4843664" y="2182161"/>
          <a:ext cx="1909349" cy="659383"/>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dirty="0" smtClean="0"/>
            <a:t>麻薬に</a:t>
          </a:r>
          <a:endParaRPr kumimoji="1" lang="en-US" altLang="ja-JP" sz="1800" kern="1200" dirty="0" smtClean="0"/>
        </a:p>
        <a:p>
          <a:pPr lvl="0" algn="ctr" defTabSz="800100">
            <a:lnSpc>
              <a:spcPct val="90000"/>
            </a:lnSpc>
            <a:spcBef>
              <a:spcPct val="0"/>
            </a:spcBef>
            <a:spcAft>
              <a:spcPct val="35000"/>
            </a:spcAft>
          </a:pPr>
          <a:r>
            <a:rPr kumimoji="1" lang="ja-JP" altLang="en-US" sz="1800" kern="1200" dirty="0" smtClean="0"/>
            <a:t>似たもの</a:t>
          </a:r>
          <a:endParaRPr kumimoji="1" lang="ja-JP" altLang="en-US" sz="1800" kern="1200" dirty="0"/>
        </a:p>
      </dsp:txBody>
      <dsp:txXfrm>
        <a:off x="4875852" y="2214349"/>
        <a:ext cx="1844973" cy="595007"/>
      </dsp:txXfrm>
    </dsp:sp>
    <dsp:sp modelId="{FA753A88-0D11-4625-AC45-39C13B924E95}">
      <dsp:nvSpPr>
        <dsp:cNvPr id="0" name=""/>
        <dsp:cNvSpPr/>
      </dsp:nvSpPr>
      <dsp:spPr>
        <a:xfrm rot="240000">
          <a:off x="4897107" y="1476705"/>
          <a:ext cx="1909349" cy="659383"/>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dirty="0" smtClean="0"/>
            <a:t>覚せい剤に</a:t>
          </a:r>
          <a:endParaRPr kumimoji="1" lang="en-US" altLang="ja-JP" sz="1800" kern="1200" dirty="0" smtClean="0"/>
        </a:p>
        <a:p>
          <a:pPr lvl="0" algn="ctr" defTabSz="800100">
            <a:lnSpc>
              <a:spcPct val="90000"/>
            </a:lnSpc>
            <a:spcBef>
              <a:spcPct val="0"/>
            </a:spcBef>
            <a:spcAft>
              <a:spcPct val="35000"/>
            </a:spcAft>
          </a:pPr>
          <a:r>
            <a:rPr kumimoji="1" lang="ja-JP" altLang="en-US" sz="1800" kern="1200" dirty="0" smtClean="0"/>
            <a:t>似たもの</a:t>
          </a:r>
          <a:endParaRPr kumimoji="1" lang="ja-JP" altLang="en-US" sz="1800" kern="1200" dirty="0"/>
        </a:p>
      </dsp:txBody>
      <dsp:txXfrm>
        <a:off x="4929295" y="1508893"/>
        <a:ext cx="1844973" cy="595007"/>
      </dsp:txXfrm>
    </dsp:sp>
    <dsp:sp modelId="{8D5AEDBD-1CD6-4FB4-A415-9EFD7D4F964D}">
      <dsp:nvSpPr>
        <dsp:cNvPr id="0" name=""/>
        <dsp:cNvSpPr/>
      </dsp:nvSpPr>
      <dsp:spPr>
        <a:xfrm rot="240000">
          <a:off x="1957704" y="3400677"/>
          <a:ext cx="1909349" cy="659383"/>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ja-JP" altLang="en-US" sz="2400" kern="1200" dirty="0" smtClean="0"/>
            <a:t>覚せい剤</a:t>
          </a:r>
          <a:endParaRPr kumimoji="1" lang="ja-JP" altLang="en-US" sz="2400" kern="1200" dirty="0"/>
        </a:p>
      </dsp:txBody>
      <dsp:txXfrm>
        <a:off x="1989892" y="3432865"/>
        <a:ext cx="1844973" cy="595007"/>
      </dsp:txXfrm>
    </dsp:sp>
    <dsp:sp modelId="{21F385FA-C121-4A9B-8F57-E307EE58AA3E}">
      <dsp:nvSpPr>
        <dsp:cNvPr id="0" name=""/>
        <dsp:cNvSpPr/>
      </dsp:nvSpPr>
      <dsp:spPr>
        <a:xfrm rot="240000">
          <a:off x="2011148" y="2695221"/>
          <a:ext cx="1909349" cy="65938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ja-JP" altLang="en-US" sz="2400" kern="1200" dirty="0" smtClean="0"/>
            <a:t>大　麻</a:t>
          </a:r>
          <a:endParaRPr kumimoji="1" lang="ja-JP" altLang="en-US" sz="2400" kern="1200" dirty="0"/>
        </a:p>
      </dsp:txBody>
      <dsp:txXfrm>
        <a:off x="2043336" y="2727409"/>
        <a:ext cx="1844973" cy="595007"/>
      </dsp:txXfrm>
    </dsp:sp>
    <dsp:sp modelId="{13EB1FAE-EB9F-4252-9DF0-F66C43C09838}">
      <dsp:nvSpPr>
        <dsp:cNvPr id="0" name=""/>
        <dsp:cNvSpPr/>
      </dsp:nvSpPr>
      <dsp:spPr>
        <a:xfrm rot="240000">
          <a:off x="2064592" y="1989764"/>
          <a:ext cx="1909349" cy="65938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ja-JP" altLang="en-US" sz="2400" kern="1200" dirty="0" smtClean="0"/>
            <a:t>麻　薬</a:t>
          </a:r>
          <a:endParaRPr kumimoji="1" lang="ja-JP" altLang="en-US" sz="2400" kern="1200" dirty="0"/>
        </a:p>
      </dsp:txBody>
      <dsp:txXfrm>
        <a:off x="2096780" y="2021952"/>
        <a:ext cx="1844973" cy="5950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6DBF82-BF5B-429B-8246-9F467BB8B160}">
      <dsp:nvSpPr>
        <dsp:cNvPr id="0" name=""/>
        <dsp:cNvSpPr/>
      </dsp:nvSpPr>
      <dsp:spPr>
        <a:xfrm>
          <a:off x="0" y="0"/>
          <a:ext cx="5703033" cy="605457"/>
        </a:xfrm>
        <a:prstGeom prst="roundRect">
          <a:avLst>
            <a:gd name="adj" fmla="val 10000"/>
          </a:avLst>
        </a:prstGeom>
        <a:solidFill>
          <a:schemeClr val="lt1"/>
        </a:solidFill>
        <a:ln w="25400" cap="flat" cmpd="sng" algn="ctr">
          <a:solidFill>
            <a:schemeClr val="accent2"/>
          </a:solidFill>
          <a:prstDash val="solid"/>
        </a:ln>
        <a:effectLst/>
        <a:scene3d>
          <a:camera prst="orthographicFront"/>
          <a:lightRig rig="threePt" dir="t">
            <a:rot lat="0" lon="0" rev="7500000"/>
          </a:lightRig>
        </a:scene3d>
        <a:sp3d/>
      </dsp:spPr>
      <dsp:style>
        <a:lnRef idx="2">
          <a:schemeClr val="accent2"/>
        </a:lnRef>
        <a:fillRef idx="1">
          <a:schemeClr val="lt1"/>
        </a:fillRef>
        <a:effectRef idx="0">
          <a:schemeClr val="accent2"/>
        </a:effectRef>
        <a:fontRef idx="minor">
          <a:schemeClr val="dk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kumimoji="1" lang="ja-JP" altLang="en-US" sz="2500" kern="1200" dirty="0" smtClean="0"/>
            <a:t>吐いたり</a:t>
          </a:r>
          <a:endParaRPr kumimoji="1" lang="ja-JP" altLang="en-US" sz="2500" kern="1200" dirty="0"/>
        </a:p>
      </dsp:txBody>
      <dsp:txXfrm>
        <a:off x="17733" y="17733"/>
        <a:ext cx="4998536" cy="569991"/>
      </dsp:txXfrm>
    </dsp:sp>
    <dsp:sp modelId="{8B5229F1-238E-40EF-A623-CD69F8109CFF}">
      <dsp:nvSpPr>
        <dsp:cNvPr id="0" name=""/>
        <dsp:cNvSpPr/>
      </dsp:nvSpPr>
      <dsp:spPr>
        <a:xfrm>
          <a:off x="477629" y="715540"/>
          <a:ext cx="5703033" cy="605457"/>
        </a:xfrm>
        <a:prstGeom prst="roundRect">
          <a:avLst>
            <a:gd name="adj" fmla="val 10000"/>
          </a:avLst>
        </a:prstGeom>
        <a:solidFill>
          <a:schemeClr val="lt1"/>
        </a:solidFill>
        <a:ln w="25400" cap="flat" cmpd="sng" algn="ctr">
          <a:solidFill>
            <a:schemeClr val="accent3"/>
          </a:solidFill>
          <a:prstDash val="solid"/>
        </a:ln>
        <a:effectLst/>
        <a:scene3d>
          <a:camera prst="orthographicFront"/>
          <a:lightRig rig="threePt" dir="t">
            <a:rot lat="0" lon="0" rev="7500000"/>
          </a:lightRig>
        </a:scene3d>
        <a:sp3d/>
      </dsp:spPr>
      <dsp:style>
        <a:lnRef idx="2">
          <a:schemeClr val="accent3"/>
        </a:lnRef>
        <a:fillRef idx="1">
          <a:schemeClr val="lt1"/>
        </a:fillRef>
        <a:effectRef idx="0">
          <a:schemeClr val="accent3"/>
        </a:effectRef>
        <a:fontRef idx="minor">
          <a:schemeClr val="dk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kumimoji="1" lang="ja-JP" altLang="en-US" sz="2500" kern="1200" dirty="0" smtClean="0"/>
            <a:t>意識を失ったり</a:t>
          </a:r>
          <a:endParaRPr kumimoji="1" lang="ja-JP" altLang="en-US" sz="2500" kern="1200" dirty="0"/>
        </a:p>
      </dsp:txBody>
      <dsp:txXfrm>
        <a:off x="495362" y="733273"/>
        <a:ext cx="4796391" cy="569991"/>
      </dsp:txXfrm>
    </dsp:sp>
    <dsp:sp modelId="{2D8D8102-DF61-4C98-99CB-D93646253BDF}">
      <dsp:nvSpPr>
        <dsp:cNvPr id="0" name=""/>
        <dsp:cNvSpPr/>
      </dsp:nvSpPr>
      <dsp:spPr>
        <a:xfrm>
          <a:off x="948129" y="1431081"/>
          <a:ext cx="5703033" cy="605457"/>
        </a:xfrm>
        <a:prstGeom prst="roundRect">
          <a:avLst>
            <a:gd name="adj" fmla="val 10000"/>
          </a:avLst>
        </a:prstGeom>
        <a:solidFill>
          <a:schemeClr val="lt1"/>
        </a:solidFill>
        <a:ln w="25400" cap="flat" cmpd="sng" algn="ctr">
          <a:solidFill>
            <a:schemeClr val="accent4"/>
          </a:solidFill>
          <a:prstDash val="solid"/>
        </a:ln>
        <a:effectLst/>
        <a:scene3d>
          <a:camera prst="orthographicFront"/>
          <a:lightRig rig="threePt" dir="t">
            <a:rot lat="0" lon="0" rev="7500000"/>
          </a:lightRig>
        </a:scene3d>
        <a:sp3d/>
      </dsp:spPr>
      <dsp:style>
        <a:lnRef idx="2">
          <a:schemeClr val="accent4"/>
        </a:lnRef>
        <a:fillRef idx="1">
          <a:schemeClr val="lt1"/>
        </a:fillRef>
        <a:effectRef idx="0">
          <a:schemeClr val="accent4"/>
        </a:effectRef>
        <a:fontRef idx="minor">
          <a:schemeClr val="dk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kumimoji="1" lang="ja-JP" altLang="en-US" sz="2500" kern="1200" dirty="0" smtClean="0"/>
            <a:t>暴れたりなど</a:t>
          </a:r>
          <a:endParaRPr kumimoji="1" lang="ja-JP" altLang="en-US" sz="2500" kern="1200" dirty="0"/>
        </a:p>
      </dsp:txBody>
      <dsp:txXfrm>
        <a:off x="965862" y="1448814"/>
        <a:ext cx="4803519" cy="569991"/>
      </dsp:txXfrm>
    </dsp:sp>
    <dsp:sp modelId="{F0380202-4107-4925-9E4D-529DEBFAEE07}">
      <dsp:nvSpPr>
        <dsp:cNvPr id="0" name=""/>
        <dsp:cNvSpPr/>
      </dsp:nvSpPr>
      <dsp:spPr>
        <a:xfrm>
          <a:off x="1425758" y="2146622"/>
          <a:ext cx="5703033" cy="605457"/>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kumimoji="1" lang="ja-JP" altLang="en-US" sz="2500" kern="1200" dirty="0" smtClean="0"/>
            <a:t>交通事故が多発</a:t>
          </a:r>
          <a:endParaRPr kumimoji="1" lang="ja-JP" altLang="en-US" sz="2500" kern="1200" dirty="0"/>
        </a:p>
      </dsp:txBody>
      <dsp:txXfrm>
        <a:off x="1443491" y="2164355"/>
        <a:ext cx="4796391" cy="569991"/>
      </dsp:txXfrm>
    </dsp:sp>
    <dsp:sp modelId="{1965A74A-8275-4938-A917-6FE9FEB56D20}">
      <dsp:nvSpPr>
        <dsp:cNvPr id="0" name=""/>
        <dsp:cNvSpPr/>
      </dsp:nvSpPr>
      <dsp:spPr>
        <a:xfrm>
          <a:off x="5309486" y="463725"/>
          <a:ext cx="393547" cy="393547"/>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kumimoji="1" lang="ja-JP" altLang="en-US" sz="1700" kern="1200"/>
        </a:p>
      </dsp:txBody>
      <dsp:txXfrm>
        <a:off x="5398034" y="463725"/>
        <a:ext cx="216451" cy="296144"/>
      </dsp:txXfrm>
    </dsp:sp>
    <dsp:sp modelId="{BE7BB432-94B0-4EC6-972C-CFA244CD9BFC}">
      <dsp:nvSpPr>
        <dsp:cNvPr id="0" name=""/>
        <dsp:cNvSpPr/>
      </dsp:nvSpPr>
      <dsp:spPr>
        <a:xfrm>
          <a:off x="5787115" y="1179266"/>
          <a:ext cx="393547" cy="393547"/>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kumimoji="1" lang="ja-JP" altLang="en-US" sz="1700" kern="1200"/>
        </a:p>
      </dsp:txBody>
      <dsp:txXfrm>
        <a:off x="5875663" y="1179266"/>
        <a:ext cx="216451" cy="296144"/>
      </dsp:txXfrm>
    </dsp:sp>
    <dsp:sp modelId="{482F99F6-D340-4623-BAE6-517782DBBB04}">
      <dsp:nvSpPr>
        <dsp:cNvPr id="0" name=""/>
        <dsp:cNvSpPr/>
      </dsp:nvSpPr>
      <dsp:spPr>
        <a:xfrm>
          <a:off x="6257615" y="1894807"/>
          <a:ext cx="393547" cy="393547"/>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kumimoji="1" lang="ja-JP" altLang="en-US" sz="1700" kern="1200"/>
        </a:p>
      </dsp:txBody>
      <dsp:txXfrm>
        <a:off x="6346163" y="1894807"/>
        <a:ext cx="216451" cy="2961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10127-1815-4DBC-9642-1E00CBAEB31F}">
      <dsp:nvSpPr>
        <dsp:cNvPr id="0" name=""/>
        <dsp:cNvSpPr/>
      </dsp:nvSpPr>
      <dsp:spPr>
        <a:xfrm>
          <a:off x="0" y="13172"/>
          <a:ext cx="8064896" cy="788783"/>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kumimoji="1" lang="ja-JP" altLang="en-US" sz="3500" kern="1200" dirty="0" smtClean="0"/>
            <a:t>ハーブ系</a:t>
          </a:r>
          <a:endParaRPr kumimoji="1" lang="ja-JP" altLang="en-US" sz="3500" kern="1200" dirty="0"/>
        </a:p>
      </dsp:txBody>
      <dsp:txXfrm>
        <a:off x="1691857" y="13172"/>
        <a:ext cx="6373038" cy="788783"/>
      </dsp:txXfrm>
    </dsp:sp>
    <dsp:sp modelId="{00490B25-26C9-4F87-8636-A212812F9CEE}">
      <dsp:nvSpPr>
        <dsp:cNvPr id="0" name=""/>
        <dsp:cNvSpPr/>
      </dsp:nvSpPr>
      <dsp:spPr>
        <a:xfrm>
          <a:off x="474590" y="78878"/>
          <a:ext cx="821554" cy="631026"/>
        </a:xfrm>
        <a:prstGeom prst="roundRect">
          <a:avLst>
            <a:gd name="adj" fmla="val 10000"/>
          </a:avLst>
        </a:prstGeom>
        <a:blipFill rotWithShape="1">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2F78A7D-CD81-4802-9E00-8CD67A40B514}">
      <dsp:nvSpPr>
        <dsp:cNvPr id="0" name=""/>
        <dsp:cNvSpPr/>
      </dsp:nvSpPr>
      <dsp:spPr>
        <a:xfrm>
          <a:off x="0" y="867661"/>
          <a:ext cx="8064896" cy="788783"/>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kumimoji="1" lang="ja-JP" altLang="en-US" sz="3500" kern="1200" dirty="0" smtClean="0"/>
            <a:t>アロマ系</a:t>
          </a:r>
          <a:endParaRPr kumimoji="1" lang="ja-JP" altLang="en-US" sz="3500" kern="1200" dirty="0"/>
        </a:p>
      </dsp:txBody>
      <dsp:txXfrm>
        <a:off x="1691857" y="867661"/>
        <a:ext cx="6373038" cy="788783"/>
      </dsp:txXfrm>
    </dsp:sp>
    <dsp:sp modelId="{383FA92D-5F73-43EE-A0F5-8199BF0E96E2}">
      <dsp:nvSpPr>
        <dsp:cNvPr id="0" name=""/>
        <dsp:cNvSpPr/>
      </dsp:nvSpPr>
      <dsp:spPr>
        <a:xfrm>
          <a:off x="474590" y="946540"/>
          <a:ext cx="821554" cy="631026"/>
        </a:xfrm>
        <a:prstGeom prst="roundRect">
          <a:avLst>
            <a:gd name="adj" fmla="val 10000"/>
          </a:avLst>
        </a:prstGeom>
        <a:blipFill rotWithShape="1">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6E8E8A4-2E4F-49AF-82A1-12DA5483CC98}">
      <dsp:nvSpPr>
        <dsp:cNvPr id="0" name=""/>
        <dsp:cNvSpPr/>
      </dsp:nvSpPr>
      <dsp:spPr>
        <a:xfrm>
          <a:off x="0" y="1735323"/>
          <a:ext cx="8064896" cy="788783"/>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kumimoji="1" lang="ja-JP" altLang="en-US" sz="3500" kern="1200" dirty="0" smtClean="0"/>
            <a:t>飲食物系</a:t>
          </a:r>
          <a:endParaRPr kumimoji="1" lang="ja-JP" altLang="en-US" sz="3500" kern="1200" dirty="0"/>
        </a:p>
      </dsp:txBody>
      <dsp:txXfrm>
        <a:off x="1691857" y="1735323"/>
        <a:ext cx="6373038" cy="788783"/>
      </dsp:txXfrm>
    </dsp:sp>
    <dsp:sp modelId="{034A3B2E-4102-48A5-A5CF-7951A346FC78}">
      <dsp:nvSpPr>
        <dsp:cNvPr id="0" name=""/>
        <dsp:cNvSpPr/>
      </dsp:nvSpPr>
      <dsp:spPr>
        <a:xfrm>
          <a:off x="474590" y="1814201"/>
          <a:ext cx="821554" cy="631026"/>
        </a:xfrm>
        <a:prstGeom prst="roundRect">
          <a:avLst>
            <a:gd name="adj" fmla="val 10000"/>
          </a:avLst>
        </a:prstGeom>
        <a:blipFill rotWithShape="1">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C8470D7-EEB2-40DB-8494-0A0E574DD5DA}">
      <dsp:nvSpPr>
        <dsp:cNvPr id="0" name=""/>
        <dsp:cNvSpPr/>
      </dsp:nvSpPr>
      <dsp:spPr>
        <a:xfrm>
          <a:off x="0" y="2602985"/>
          <a:ext cx="8064896" cy="788783"/>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kumimoji="1" lang="ja-JP" altLang="en-US" sz="3500" kern="1200" dirty="0" smtClean="0"/>
            <a:t>試薬系</a:t>
          </a:r>
          <a:endParaRPr kumimoji="1" lang="ja-JP" altLang="en-US" sz="3500" kern="1200" dirty="0"/>
        </a:p>
      </dsp:txBody>
      <dsp:txXfrm>
        <a:off x="1691857" y="2602985"/>
        <a:ext cx="6373038" cy="788783"/>
      </dsp:txXfrm>
    </dsp:sp>
    <dsp:sp modelId="{AF7F8C10-D618-43DA-9B3B-40F0286D5971}">
      <dsp:nvSpPr>
        <dsp:cNvPr id="0" name=""/>
        <dsp:cNvSpPr/>
      </dsp:nvSpPr>
      <dsp:spPr>
        <a:xfrm>
          <a:off x="474590" y="2681863"/>
          <a:ext cx="821554" cy="631026"/>
        </a:xfrm>
        <a:prstGeom prst="roundRect">
          <a:avLst>
            <a:gd name="adj" fmla="val 10000"/>
          </a:avLst>
        </a:prstGeom>
        <a:blipFill rotWithShape="1">
          <a:blip xmlns:r="http://schemas.openxmlformats.org/officeDocument/2006/relationships" r:embed="rId4"/>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144C639-CE3B-48FB-B04B-BE73F1F4BB82}">
      <dsp:nvSpPr>
        <dsp:cNvPr id="0" name=""/>
        <dsp:cNvSpPr/>
      </dsp:nvSpPr>
      <dsp:spPr>
        <a:xfrm>
          <a:off x="0" y="3470646"/>
          <a:ext cx="8064896" cy="788783"/>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kumimoji="1" lang="ja-JP" altLang="en-US" sz="3500" kern="1200" dirty="0" smtClean="0"/>
            <a:t>植物粉末系</a:t>
          </a:r>
          <a:endParaRPr kumimoji="1" lang="ja-JP" altLang="en-US" sz="3500" kern="1200" dirty="0"/>
        </a:p>
      </dsp:txBody>
      <dsp:txXfrm>
        <a:off x="1691857" y="3470646"/>
        <a:ext cx="6373038" cy="788783"/>
      </dsp:txXfrm>
    </dsp:sp>
    <dsp:sp modelId="{CEAB039C-5656-4AC4-B0D5-BD1E1CFCE3CD}">
      <dsp:nvSpPr>
        <dsp:cNvPr id="0" name=""/>
        <dsp:cNvSpPr/>
      </dsp:nvSpPr>
      <dsp:spPr>
        <a:xfrm>
          <a:off x="474590" y="3549525"/>
          <a:ext cx="821554" cy="631026"/>
        </a:xfrm>
        <a:prstGeom prst="roundRect">
          <a:avLst>
            <a:gd name="adj" fmla="val 10000"/>
          </a:avLst>
        </a:prstGeom>
        <a:blipFill rotWithShape="1">
          <a:blip xmlns:r="http://schemas.openxmlformats.org/officeDocument/2006/relationships" r:embed="rId5"/>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F41A142-C78A-4605-8E0B-1A0BB963272F}">
      <dsp:nvSpPr>
        <dsp:cNvPr id="0" name=""/>
        <dsp:cNvSpPr/>
      </dsp:nvSpPr>
      <dsp:spPr>
        <a:xfrm>
          <a:off x="0" y="4338308"/>
          <a:ext cx="8064896" cy="788783"/>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kumimoji="1" lang="ja-JP" altLang="en-US" sz="3500" kern="1200" dirty="0" smtClean="0"/>
            <a:t>ビデオクリーナー・バスソルト系</a:t>
          </a:r>
          <a:endParaRPr kumimoji="1" lang="ja-JP" altLang="en-US" sz="3500" kern="1200" dirty="0"/>
        </a:p>
      </dsp:txBody>
      <dsp:txXfrm>
        <a:off x="1691857" y="4338308"/>
        <a:ext cx="6373038" cy="788783"/>
      </dsp:txXfrm>
    </dsp:sp>
    <dsp:sp modelId="{7228A9CC-DE9A-47BA-A88A-E484C1C15A94}">
      <dsp:nvSpPr>
        <dsp:cNvPr id="0" name=""/>
        <dsp:cNvSpPr/>
      </dsp:nvSpPr>
      <dsp:spPr>
        <a:xfrm>
          <a:off x="474590" y="4417186"/>
          <a:ext cx="821554" cy="631026"/>
        </a:xfrm>
        <a:prstGeom prst="roundRect">
          <a:avLst>
            <a:gd name="adj" fmla="val 10000"/>
          </a:avLst>
        </a:prstGeom>
        <a:blipFill rotWithShape="1">
          <a:blip xmlns:r="http://schemas.openxmlformats.org/officeDocument/2006/relationships" r:embed="rId6"/>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44B31-76AC-4A56-9713-6FD7C3401E19}">
      <dsp:nvSpPr>
        <dsp:cNvPr id="0" name=""/>
        <dsp:cNvSpPr/>
      </dsp:nvSpPr>
      <dsp:spPr>
        <a:xfrm>
          <a:off x="1348530" y="382197"/>
          <a:ext cx="2301213" cy="2301213"/>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C68B3490-A041-41AC-9C95-6B50CBDFC4FD}">
      <dsp:nvSpPr>
        <dsp:cNvPr id="0" name=""/>
        <dsp:cNvSpPr/>
      </dsp:nvSpPr>
      <dsp:spPr>
        <a:xfrm>
          <a:off x="1457388" y="478848"/>
          <a:ext cx="414218" cy="414218"/>
        </a:xfrm>
        <a:prstGeom prst="ellipse">
          <a:avLst/>
        </a:prstGeom>
        <a:gradFill rotWithShape="0">
          <a:gsLst>
            <a:gs pos="0">
              <a:schemeClr val="accent5">
                <a:alpha val="50000"/>
                <a:hueOff val="-9933876"/>
                <a:satOff val="39811"/>
                <a:lumOff val="8628"/>
                <a:alphaOff val="0"/>
                <a:shade val="51000"/>
                <a:satMod val="130000"/>
              </a:schemeClr>
            </a:gs>
            <a:gs pos="80000">
              <a:schemeClr val="accent5">
                <a:alpha val="50000"/>
                <a:hueOff val="-9933876"/>
                <a:satOff val="39811"/>
                <a:lumOff val="8628"/>
                <a:alphaOff val="0"/>
                <a:shade val="93000"/>
                <a:satMod val="130000"/>
              </a:schemeClr>
            </a:gs>
            <a:gs pos="100000">
              <a:schemeClr val="accent5">
                <a:alpha val="50000"/>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2EEA4036-042A-46B4-A43C-69DA36081EAC}">
      <dsp:nvSpPr>
        <dsp:cNvPr id="0" name=""/>
        <dsp:cNvSpPr/>
      </dsp:nvSpPr>
      <dsp:spPr>
        <a:xfrm>
          <a:off x="1947532" y="3054"/>
          <a:ext cx="3093028" cy="1365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0640" rIns="0" bIns="40640" numCol="1" spcCol="1270" anchor="ctr" anchorCtr="0">
          <a:noAutofit/>
        </a:bodyPr>
        <a:lstStyle/>
        <a:p>
          <a:pPr lvl="0" algn="l" defTabSz="1422400">
            <a:lnSpc>
              <a:spcPct val="90000"/>
            </a:lnSpc>
            <a:spcBef>
              <a:spcPct val="0"/>
            </a:spcBef>
            <a:spcAft>
              <a:spcPct val="35000"/>
            </a:spcAft>
          </a:pPr>
          <a:r>
            <a:rPr kumimoji="1" lang="ja-JP" altLang="en-US" sz="3200" kern="1200" dirty="0" smtClean="0">
              <a:solidFill>
                <a:srgbClr val="FF0000"/>
              </a:solidFill>
            </a:rPr>
            <a:t>薬物で壊れた脳</a:t>
          </a:r>
          <a:endParaRPr kumimoji="1" lang="ja-JP" altLang="en-US" sz="3200" kern="1200" dirty="0">
            <a:solidFill>
              <a:srgbClr val="FF0000"/>
            </a:solidFill>
          </a:endParaRPr>
        </a:p>
      </dsp:txBody>
      <dsp:txXfrm>
        <a:off x="1947532" y="3054"/>
        <a:ext cx="3093028" cy="1365806"/>
      </dsp:txXfrm>
    </dsp:sp>
    <dsp:sp modelId="{4219F371-D6E2-428D-B68A-4DA87EE1B88E}">
      <dsp:nvSpPr>
        <dsp:cNvPr id="0" name=""/>
        <dsp:cNvSpPr/>
      </dsp:nvSpPr>
      <dsp:spPr>
        <a:xfrm>
          <a:off x="1663260" y="893067"/>
          <a:ext cx="2534062" cy="155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lvl="0" algn="l" defTabSz="1244600">
            <a:lnSpc>
              <a:spcPct val="90000"/>
            </a:lnSpc>
            <a:spcBef>
              <a:spcPct val="0"/>
            </a:spcBef>
            <a:spcAft>
              <a:spcPct val="35000"/>
            </a:spcAft>
          </a:pPr>
          <a:endParaRPr kumimoji="1" lang="en-US" altLang="ja-JP" sz="2800" kern="1200" dirty="0" smtClean="0"/>
        </a:p>
        <a:p>
          <a:pPr lvl="0" algn="l" defTabSz="1244600">
            <a:lnSpc>
              <a:spcPct val="90000"/>
            </a:lnSpc>
            <a:spcBef>
              <a:spcPct val="0"/>
            </a:spcBef>
            <a:spcAft>
              <a:spcPct val="35000"/>
            </a:spcAft>
          </a:pPr>
          <a:endParaRPr kumimoji="1" lang="en-US" altLang="ja-JP" sz="2800" kern="1200" dirty="0" smtClean="0"/>
        </a:p>
        <a:p>
          <a:pPr lvl="0" algn="l" defTabSz="1244600">
            <a:lnSpc>
              <a:spcPct val="90000"/>
            </a:lnSpc>
            <a:spcBef>
              <a:spcPct val="0"/>
            </a:spcBef>
            <a:spcAft>
              <a:spcPct val="35000"/>
            </a:spcAft>
          </a:pPr>
          <a:r>
            <a:rPr kumimoji="1" lang="ja-JP" altLang="en-US" sz="2800" kern="1200" dirty="0" smtClean="0"/>
            <a:t>簡単には元通りにならない</a:t>
          </a:r>
          <a:endParaRPr kumimoji="1" lang="ja-JP" altLang="en-US" sz="2800" kern="1200" dirty="0"/>
        </a:p>
      </dsp:txBody>
      <dsp:txXfrm>
        <a:off x="1663260" y="893067"/>
        <a:ext cx="2534062" cy="1550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D436D-50F9-4362-AC3B-A5F1E64FBE90}">
      <dsp:nvSpPr>
        <dsp:cNvPr id="0" name=""/>
        <dsp:cNvSpPr/>
      </dsp:nvSpPr>
      <dsp:spPr>
        <a:xfrm>
          <a:off x="1607" y="1535873"/>
          <a:ext cx="3427660" cy="2056596"/>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kumimoji="1" lang="ja-JP" altLang="en-US" sz="4400" kern="1200" dirty="0" smtClean="0"/>
            <a:t>脱法ハーブ</a:t>
          </a:r>
          <a:endParaRPr kumimoji="1" lang="en-US" altLang="ja-JP" sz="4400" kern="1200" dirty="0" smtClean="0"/>
        </a:p>
        <a:p>
          <a:pPr lvl="0" algn="ctr" defTabSz="1955800">
            <a:lnSpc>
              <a:spcPct val="90000"/>
            </a:lnSpc>
            <a:spcBef>
              <a:spcPct val="0"/>
            </a:spcBef>
            <a:spcAft>
              <a:spcPct val="35000"/>
            </a:spcAft>
          </a:pPr>
          <a:r>
            <a:rPr kumimoji="1" lang="ja-JP" altLang="en-US" sz="4400" kern="1200" dirty="0" smtClean="0"/>
            <a:t>合法ドラッグ</a:t>
          </a:r>
          <a:endParaRPr kumimoji="1" lang="ja-JP" altLang="en-US" sz="4400" kern="1200" dirty="0"/>
        </a:p>
      </dsp:txBody>
      <dsp:txXfrm>
        <a:off x="61843" y="1596109"/>
        <a:ext cx="3307188" cy="1936124"/>
      </dsp:txXfrm>
    </dsp:sp>
    <dsp:sp modelId="{A82D3601-5974-41FB-B414-5FE8C4B7AE20}">
      <dsp:nvSpPr>
        <dsp:cNvPr id="0" name=""/>
        <dsp:cNvSpPr/>
      </dsp:nvSpPr>
      <dsp:spPr>
        <a:xfrm>
          <a:off x="3730902" y="2139142"/>
          <a:ext cx="726664" cy="850059"/>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kumimoji="1" lang="ja-JP" altLang="en-US" sz="3600" kern="1200"/>
        </a:p>
      </dsp:txBody>
      <dsp:txXfrm>
        <a:off x="3730902" y="2309154"/>
        <a:ext cx="508665" cy="510035"/>
      </dsp:txXfrm>
    </dsp:sp>
    <dsp:sp modelId="{BB5AC255-901C-430D-8AE7-254CADA4BCB1}">
      <dsp:nvSpPr>
        <dsp:cNvPr id="0" name=""/>
        <dsp:cNvSpPr/>
      </dsp:nvSpPr>
      <dsp:spPr>
        <a:xfrm>
          <a:off x="4800332" y="1535873"/>
          <a:ext cx="3427660" cy="2056596"/>
        </a:xfrm>
        <a:prstGeom prst="roundRect">
          <a:avLst>
            <a:gd name="adj" fmla="val 1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kumimoji="1" lang="ja-JP" altLang="en-US" sz="4400" kern="1200" dirty="0" smtClean="0"/>
            <a:t>すべて</a:t>
          </a:r>
          <a:endParaRPr kumimoji="1" lang="en-US" altLang="ja-JP" sz="4400" kern="1200" dirty="0" smtClean="0"/>
        </a:p>
        <a:p>
          <a:pPr lvl="0" algn="ctr" defTabSz="1955800">
            <a:lnSpc>
              <a:spcPct val="90000"/>
            </a:lnSpc>
            <a:spcBef>
              <a:spcPct val="0"/>
            </a:spcBef>
            <a:spcAft>
              <a:spcPct val="35000"/>
            </a:spcAft>
          </a:pPr>
          <a:r>
            <a:rPr kumimoji="1" lang="ja-JP" altLang="en-US" sz="4400" kern="1200" dirty="0" smtClean="0"/>
            <a:t>危険な薬物</a:t>
          </a:r>
          <a:endParaRPr kumimoji="1" lang="ja-JP" altLang="en-US" sz="4400" kern="1200" dirty="0"/>
        </a:p>
      </dsp:txBody>
      <dsp:txXfrm>
        <a:off x="4860568" y="1596109"/>
        <a:ext cx="3307188" cy="1936124"/>
      </dsp:txXfrm>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10.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11/layout/RadialPictureList">
  <dgm:title val="放射状の図のリスト"/>
  <dgm:desc val="中心の要素との関係を示す場合に使用します。第 1 レベルの図形にはテキストが含まれ、第 2 レベルのすべての図形には対応するテキストの図が含まれます。第 2 レベルの図は最大で 4 つまで使用できます。使用されていない図は表示されませんが、レイアウトを切り替えると使用可能になります。第 2 レベルのテキストが少ない場合に適しています。"/>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交差円"/>
  <dgm:desc val="重複関係や相互関係にあるアイデアや概念を示すときに使用します。第 1 レベルのテキストの初めの 7 項目が円に対応します。使用されていないテキストは表示されませんが、レイアウトを切り替えると使用可能になります。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93515FFC-765E-4E99-81D0-23A7CED21531}" type="datetimeFigureOut">
              <a:rPr kumimoji="1" lang="ja-JP" altLang="en-US" smtClean="0"/>
              <a:t>2015/5/30</a:t>
            </a:fld>
            <a:endParaRPr kumimoji="1" lang="ja-JP" altLang="en-US"/>
          </a:p>
        </p:txBody>
      </p:sp>
      <p:sp>
        <p:nvSpPr>
          <p:cNvPr id="4" name="フッター プレースホルダー 3"/>
          <p:cNvSpPr>
            <a:spLocks noGrp="1"/>
          </p:cNvSpPr>
          <p:nvPr>
            <p:ph type="ftr" sz="quarter" idx="2"/>
          </p:nvPr>
        </p:nvSpPr>
        <p:spPr>
          <a:xfrm>
            <a:off x="0" y="9447213"/>
            <a:ext cx="2971800"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9447213"/>
            <a:ext cx="2971800" cy="496887"/>
          </a:xfrm>
          <a:prstGeom prst="rect">
            <a:avLst/>
          </a:prstGeom>
        </p:spPr>
        <p:txBody>
          <a:bodyPr vert="horz" lIns="91440" tIns="45720" rIns="91440" bIns="45720" rtlCol="0" anchor="b"/>
          <a:lstStyle>
            <a:lvl1pPr algn="r">
              <a:defRPr sz="1200"/>
            </a:lvl1pPr>
          </a:lstStyle>
          <a:p>
            <a:fld id="{A54BC67D-1F83-4197-8F5C-BD1DB3F944AB}" type="slidenum">
              <a:rPr kumimoji="1" lang="ja-JP" altLang="en-US" smtClean="0"/>
              <a:t>‹#›</a:t>
            </a:fld>
            <a:endParaRPr kumimoji="1" lang="ja-JP" altLang="en-US"/>
          </a:p>
        </p:txBody>
      </p:sp>
    </p:spTree>
    <p:extLst>
      <p:ext uri="{BB962C8B-B14F-4D97-AF65-F5344CB8AC3E}">
        <p14:creationId xmlns:p14="http://schemas.microsoft.com/office/powerpoint/2010/main" val="2744774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74E36ABD-499C-42EB-B7D9-F0681E2565C6}" type="datetimeFigureOut">
              <a:rPr kumimoji="1" lang="ja-JP" altLang="en-US" smtClean="0"/>
              <a:t>2015/5/30</a:t>
            </a:fld>
            <a:endParaRPr kumimoji="1" lang="ja-JP" altLang="en-US" dirty="0"/>
          </a:p>
        </p:txBody>
      </p:sp>
      <p:sp>
        <p:nvSpPr>
          <p:cNvPr id="4" name="スライド イメージ プレースホルダー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EDF2BB47-0277-4F15-B527-A2666555EE8A}" type="slidenum">
              <a:rPr kumimoji="1" lang="ja-JP" altLang="en-US" smtClean="0"/>
              <a:t>‹#›</a:t>
            </a:fld>
            <a:endParaRPr kumimoji="1" lang="ja-JP" altLang="en-US" dirty="0"/>
          </a:p>
        </p:txBody>
      </p:sp>
    </p:spTree>
    <p:extLst>
      <p:ext uri="{BB962C8B-B14F-4D97-AF65-F5344CB8AC3E}">
        <p14:creationId xmlns:p14="http://schemas.microsoft.com/office/powerpoint/2010/main" val="314653725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まず、薬物乱用ってどういうことでしょうか？</a:t>
            </a:r>
            <a:endParaRPr kumimoji="1" lang="en-US" altLang="ja-JP" dirty="0" smtClean="0"/>
          </a:p>
          <a:p>
            <a:r>
              <a:rPr kumimoji="1" lang="ja-JP" altLang="en-US" dirty="0" smtClean="0"/>
              <a:t>ご存知のように皆さん未成年の人たちは、喫煙・飲酒は法律で禁止されていますが、薬物に対しても厳しいルールと法律が決められています。</a:t>
            </a:r>
            <a:endParaRPr kumimoji="1" lang="en-US" altLang="ja-JP" dirty="0" smtClean="0"/>
          </a:p>
          <a:p>
            <a:r>
              <a:rPr kumimoji="1" lang="ja-JP" altLang="en-US" dirty="0" smtClean="0"/>
              <a:t>そんな危険な薬物をルールや法律を守らないで使うことを薬物乱用と言います。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2</a:t>
            </a:fld>
            <a:endParaRPr kumimoji="1" lang="ja-JP" altLang="en-US" dirty="0"/>
          </a:p>
        </p:txBody>
      </p:sp>
    </p:spTree>
    <p:extLst>
      <p:ext uri="{BB962C8B-B14F-4D97-AF65-F5344CB8AC3E}">
        <p14:creationId xmlns:p14="http://schemas.microsoft.com/office/powerpoint/2010/main" val="176752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いわゆる「脱法ハーブ」は、乾燥植物に、大麻に似た作用を持つ薬物（合成カンナビノイド）を混ぜ込んで造ったものです。大麻などの規制薬物よりも毒性が高い可能性があるほか、商品によって含有量が異なるため、体に及ぼす影響がわからず大変危険です。料理で使う「ハーブ」やポプリ（芳香剤）ではありませんので、だまされないようにしましょう。</a:t>
            </a:r>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11</a:t>
            </a:fld>
            <a:endParaRPr kumimoji="1" lang="ja-JP" altLang="en-US" dirty="0"/>
          </a:p>
        </p:txBody>
      </p:sp>
    </p:spTree>
    <p:extLst>
      <p:ext uri="{BB962C8B-B14F-4D97-AF65-F5344CB8AC3E}">
        <p14:creationId xmlns:p14="http://schemas.microsoft.com/office/powerpoint/2010/main" val="428003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ザインされたパッケージやカラフルな液体は、危険な薬物に見えないため、キレイ、かっこいいという印象を持ってしまいますが、中身は売っているほうもわからない恐ろしい薬物です。「合法」や「安全」という言葉を信用してはいけません。</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12</a:t>
            </a:fld>
            <a:endParaRPr kumimoji="1" lang="ja-JP" altLang="en-US" dirty="0"/>
          </a:p>
        </p:txBody>
      </p:sp>
    </p:spTree>
    <p:extLst>
      <p:ext uri="{BB962C8B-B14F-4D97-AF65-F5344CB8AC3E}">
        <p14:creationId xmlns:p14="http://schemas.microsoft.com/office/powerpoint/2010/main" val="3428503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危険ドラッグの一例ですが、パッケージや内容物を危険な薬物に見えないようにデザインし、購入や使用する抵抗感をなくしています。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13</a:t>
            </a:fld>
            <a:endParaRPr kumimoji="1" lang="ja-JP" altLang="en-US" dirty="0"/>
          </a:p>
        </p:txBody>
      </p:sp>
    </p:spTree>
    <p:extLst>
      <p:ext uri="{BB962C8B-B14F-4D97-AF65-F5344CB8AC3E}">
        <p14:creationId xmlns:p14="http://schemas.microsoft.com/office/powerpoint/2010/main" val="3251005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研究用化学試薬と称して販売されるケミカルドラッグがインターネットで売られていました。 </a:t>
            </a:r>
            <a:endParaRPr kumimoji="1" lang="ja-JP" altLang="en-US" dirty="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14</a:t>
            </a:fld>
            <a:endParaRPr kumimoji="1" lang="ja-JP" altLang="en-US" dirty="0"/>
          </a:p>
        </p:txBody>
      </p:sp>
    </p:spTree>
    <p:extLst>
      <p:ext uri="{BB962C8B-B14F-4D97-AF65-F5344CB8AC3E}">
        <p14:creationId xmlns:p14="http://schemas.microsoft.com/office/powerpoint/2010/main" val="1897084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植物粉末系はお香、観賞用標本等と称して販売されており、幻覚作用等を有する植物の加工品であり、経口摂取や喫煙をすることで乱用されています。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15</a:t>
            </a:fld>
            <a:endParaRPr kumimoji="1" lang="ja-JP" altLang="en-US" dirty="0"/>
          </a:p>
        </p:txBody>
      </p:sp>
    </p:spTree>
    <p:extLst>
      <p:ext uri="{BB962C8B-B14F-4D97-AF65-F5344CB8AC3E}">
        <p14:creationId xmlns:p14="http://schemas.microsoft.com/office/powerpoint/2010/main" val="1739131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危険ドラッグは、法の網をくぐりぬけるために「お香」「バスソルト」「ハーブ」「アロマ」など、一見しただけでは人体摂取用と思われないよう目的を偽装して販売されています。色や形状も様々で、粉末・液体・乾燥植物など、見た目ではわからないように巧妙に作ら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16</a:t>
            </a:fld>
            <a:endParaRPr kumimoji="1" lang="ja-JP" altLang="en-US" dirty="0"/>
          </a:p>
        </p:txBody>
      </p:sp>
    </p:spTree>
    <p:extLst>
      <p:ext uri="{BB962C8B-B14F-4D97-AF65-F5344CB8AC3E}">
        <p14:creationId xmlns:p14="http://schemas.microsoft.com/office/powerpoint/2010/main" val="3388280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これは、その吸引によって、１都４県で２週間あまりの内に９名を死亡させた「ハートショット」と呼ばれる製品は致死率が非常に高い強力な「危険ドラッグ」ですが、合成カンナビノイドの１つである５</a:t>
            </a:r>
            <a:r>
              <a:rPr kumimoji="1" lang="en-US" altLang="ja-JP" dirty="0" smtClean="0"/>
              <a:t>F-ADB</a:t>
            </a:r>
            <a:r>
              <a:rPr kumimoji="1" lang="ja-JP" altLang="en-US" dirty="0" smtClean="0"/>
              <a:t>を使用したものと言われています。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FF287CCC-FE16-4EFC-B60A-9F5EB7AEAC27}" type="slidenum">
              <a:rPr kumimoji="1" lang="ja-JP" altLang="en-US" smtClean="0"/>
              <a:t>17</a:t>
            </a:fld>
            <a:endParaRPr kumimoji="1" lang="ja-JP" altLang="en-US" dirty="0"/>
          </a:p>
        </p:txBody>
      </p:sp>
    </p:spTree>
    <p:extLst>
      <p:ext uri="{BB962C8B-B14F-4D97-AF65-F5344CB8AC3E}">
        <p14:creationId xmlns:p14="http://schemas.microsoft.com/office/powerpoint/2010/main" val="3307185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危険ドラッグのハーブ系の薬物、いわゆる脱法ハーブの一片をエタノールで洗うと付着していた危険ドラッグの結晶が無くなっています。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18</a:t>
            </a:fld>
            <a:endParaRPr kumimoji="1" lang="ja-JP" altLang="en-US" dirty="0"/>
          </a:p>
        </p:txBody>
      </p:sp>
    </p:spTree>
    <p:extLst>
      <p:ext uri="{BB962C8B-B14F-4D97-AF65-F5344CB8AC3E}">
        <p14:creationId xmlns:p14="http://schemas.microsoft.com/office/powerpoint/2010/main" val="1142591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危険ドラッグのハーブ系の薬物、いわゆる脱法ハーブの表面に付着している合成カンナビノイドの結晶が見えます。</a:t>
            </a:r>
            <a:endParaRPr kumimoji="1" lang="ja-JP" altLang="en-US" dirty="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19</a:t>
            </a:fld>
            <a:endParaRPr kumimoji="1" lang="ja-JP" altLang="en-US" dirty="0"/>
          </a:p>
        </p:txBody>
      </p:sp>
    </p:spTree>
    <p:extLst>
      <p:ext uri="{BB962C8B-B14F-4D97-AF65-F5344CB8AC3E}">
        <p14:creationId xmlns:p14="http://schemas.microsoft.com/office/powerpoint/2010/main" val="1786592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危険ドラッグ製造工場が摘発されました。「粉末や香料の分量は適当」。従業員らは捜査員にこう打ち明けたといいます。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20</a:t>
            </a:fld>
            <a:endParaRPr kumimoji="1" lang="ja-JP" altLang="en-US" dirty="0"/>
          </a:p>
        </p:txBody>
      </p:sp>
    </p:spTree>
    <p:extLst>
      <p:ext uri="{BB962C8B-B14F-4D97-AF65-F5344CB8AC3E}">
        <p14:creationId xmlns:p14="http://schemas.microsoft.com/office/powerpoint/2010/main" val="83881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いま乱用が禁止されている薬物には画面の様な物があり、厳しく取り締まられています。</a:t>
            </a:r>
            <a:endParaRPr kumimoji="1" lang="en-US" altLang="ja-JP" dirty="0" smtClean="0"/>
          </a:p>
          <a:p>
            <a:r>
              <a:rPr kumimoji="1" lang="ja-JP" altLang="en-US" dirty="0" smtClean="0"/>
              <a:t>しかし最近、病院や薬局で手に入れるお薬の乱用も問題になっています。</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3</a:t>
            </a:fld>
            <a:endParaRPr kumimoji="1" lang="ja-JP" altLang="en-US" dirty="0"/>
          </a:p>
        </p:txBody>
      </p:sp>
    </p:spTree>
    <p:extLst>
      <p:ext uri="{BB962C8B-B14F-4D97-AF65-F5344CB8AC3E}">
        <p14:creationId xmlns:p14="http://schemas.microsoft.com/office/powerpoint/2010/main" val="176752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新聞に、危険ドラッグで交通事故が繰り返される背景に見た目が同じでも毒性が極端に違う製品が出回っていることが挙げられていました。</a:t>
            </a:r>
            <a:endParaRPr kumimoji="1" lang="en-US" altLang="ja-JP" dirty="0" smtClean="0"/>
          </a:p>
          <a:p>
            <a:r>
              <a:rPr kumimoji="1" lang="ja-JP" altLang="en-US" dirty="0" smtClean="0"/>
              <a:t>吸引しても事故を起こさなかった経験から、いつものように吸引して運転していたら意識を失い事故を起こしたというケースです。</a:t>
            </a:r>
            <a:endParaRPr kumimoji="1" lang="en-US" altLang="ja-JP" dirty="0" smtClean="0"/>
          </a:p>
          <a:p>
            <a:r>
              <a:rPr kumimoji="1" lang="ja-JP" altLang="en-US" dirty="0" smtClean="0"/>
              <a:t>まさに、いつ悲惨な事故を起こすかは、ロシアンルーレットのようなものです。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540D2C2C-9BC8-4A7F-A20D-7681B5D07F7D}" type="slidenum">
              <a:rPr lang="en-US" smtClean="0"/>
              <a:pPr>
                <a:defRPr/>
              </a:pPr>
              <a:t>21</a:t>
            </a:fld>
            <a:endParaRPr lang="en-US" dirty="0"/>
          </a:p>
        </p:txBody>
      </p:sp>
    </p:spTree>
    <p:extLst>
      <p:ext uri="{BB962C8B-B14F-4D97-AF65-F5344CB8AC3E}">
        <p14:creationId xmlns:p14="http://schemas.microsoft.com/office/powerpoint/2010/main" val="1539053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危険ドラッグは毒物です。毒性が強く出た場合意識障害を起こし重大な事故につながります。</a:t>
            </a:r>
            <a:endParaRPr kumimoji="1" lang="en-US" altLang="ja-JP" dirty="0" smtClean="0"/>
          </a:p>
          <a:p>
            <a:r>
              <a:rPr kumimoji="1" lang="ja-JP" altLang="en-US" dirty="0" smtClean="0"/>
              <a:t>更に毒性が強かった場合は急性中毒症状が出て死に至ることもあります。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22</a:t>
            </a:fld>
            <a:endParaRPr kumimoji="1" lang="ja-JP" altLang="en-US" dirty="0"/>
          </a:p>
        </p:txBody>
      </p:sp>
    </p:spTree>
    <p:extLst>
      <p:ext uri="{BB962C8B-B14F-4D97-AF65-F5344CB8AC3E}">
        <p14:creationId xmlns:p14="http://schemas.microsoft.com/office/powerpoint/2010/main" val="2445286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私たちは脳の働きで体と心をコントロールしていますが、薬物乱用によってその脳の仕組みが壊され体や心に問題が起きてしまいます。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23</a:t>
            </a:fld>
            <a:endParaRPr kumimoji="1" lang="ja-JP" altLang="en-US" dirty="0"/>
          </a:p>
        </p:txBody>
      </p:sp>
    </p:spTree>
    <p:extLst>
      <p:ext uri="{BB962C8B-B14F-4D97-AF65-F5344CB8AC3E}">
        <p14:creationId xmlns:p14="http://schemas.microsoft.com/office/powerpoint/2010/main" val="2445286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p:cNvSpPr>
            <a:spLocks noGrp="1" noRot="1" noChangeAspect="1" noTextEdit="1"/>
          </p:cNvSpPr>
          <p:nvPr>
            <p:ph type="sldImg"/>
          </p:nvPr>
        </p:nvSpPr>
        <p:spPr>
          <a:xfrm>
            <a:off x="903288" y="741363"/>
            <a:ext cx="4929187" cy="3697287"/>
          </a:xfrm>
          <a:ln/>
        </p:spPr>
      </p:sp>
      <p:sp>
        <p:nvSpPr>
          <p:cNvPr id="66563" name="ノート プレースホルダー 2"/>
          <p:cNvSpPr>
            <a:spLocks noGrp="1"/>
          </p:cNvSpPr>
          <p:nvPr>
            <p:ph type="body" idx="1"/>
          </p:nvPr>
        </p:nvSpPr>
        <p:spPr>
          <a:noFill/>
        </p:spPr>
        <p:txBody>
          <a:bodyPr/>
          <a:lstStyle/>
          <a:p>
            <a:r>
              <a:rPr lang="ja-JP" altLang="en-US" dirty="0" smtClean="0">
                <a:latin typeface="Arial" pitchFamily="34" charset="0"/>
              </a:rPr>
              <a:t>乱用される危険のある薬物は脳にはたらき、“心”、つまり精神に影響を与える作用を持っています。一時的に幸福な気分や爽快感、緊張がとれて不安が消えていく感じなどを引き起こすことがあります。また、実際にはないものが見えたり聞こえたりすることがあります。</a:t>
            </a:r>
          </a:p>
          <a:p>
            <a:r>
              <a:rPr lang="ja-JP" altLang="en-US" dirty="0" smtClean="0">
                <a:latin typeface="Arial" pitchFamily="34" charset="0"/>
              </a:rPr>
              <a:t>　乱用される薬物の共通の特徴は、何度でもくり返して使いたくなる「依存」を引き起こす性質をもっていることです。いったん依存になってしまうと「快感を得るため」だけでなく、薬が切れた時に感じるイライラや不安、身体的苦痛から逃れるために薬物を使わざるを得なくなります。こうして、薬物なしではいられない「薬物依存」の悪循環にはまってしまうのです。しかも、乱用薬物には、使用を繰り返しているうちに、それまでと同じ量では効かなくなる「耐性」という性質があります。</a:t>
            </a:r>
          </a:p>
          <a:p>
            <a:r>
              <a:rPr lang="ja-JP" altLang="en-US" dirty="0" smtClean="0">
                <a:latin typeface="Arial" pitchFamily="34" charset="0"/>
              </a:rPr>
              <a:t>　</a:t>
            </a:r>
            <a:r>
              <a:rPr lang="en-US" altLang="ja-JP" dirty="0" smtClean="0">
                <a:latin typeface="Arial" pitchFamily="34" charset="0"/>
              </a:rPr>
              <a:t>1 </a:t>
            </a:r>
            <a:r>
              <a:rPr lang="ja-JP" altLang="en-US" dirty="0" smtClean="0">
                <a:latin typeface="Arial" pitchFamily="34" charset="0"/>
              </a:rPr>
              <a:t>回だけと思って使いはじめた人も、薬物の「依存」と「耐性」によって使用する量や回数がどんどん増えて、自分の意志ではやめることができなくなります。</a:t>
            </a:r>
          </a:p>
        </p:txBody>
      </p:sp>
      <p:sp>
        <p:nvSpPr>
          <p:cNvPr id="66564" name="スライド番号プレースホルダー 3"/>
          <p:cNvSpPr>
            <a:spLocks noGrp="1"/>
          </p:cNvSpPr>
          <p:nvPr>
            <p:ph type="sldNum" sz="quarter" idx="5"/>
          </p:nvPr>
        </p:nvSpPr>
        <p:spPr>
          <a:noFill/>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63475D6D-B38B-4B64-9B89-7EB75C8E92F2}" type="slidenum">
              <a:rPr lang="ja-JP" altLang="en-US" smtClean="0">
                <a:solidFill>
                  <a:srgbClr val="000000"/>
                </a:solidFill>
              </a:rPr>
              <a:pPr eaLnBrk="1" hangingPunct="1"/>
              <a:t>24</a:t>
            </a:fld>
            <a:endParaRPr lang="ja-JP" altLang="en-US" dirty="0" smtClean="0">
              <a:solidFill>
                <a:srgbClr val="000000"/>
              </a:solidFill>
            </a:endParaRPr>
          </a:p>
        </p:txBody>
      </p:sp>
    </p:spTree>
    <p:extLst>
      <p:ext uri="{BB962C8B-B14F-4D97-AF65-F5344CB8AC3E}">
        <p14:creationId xmlns:p14="http://schemas.microsoft.com/office/powerpoint/2010/main" val="652435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薬物依存症を治療して薬物をやめて症状が治まってもストレスなどが引き金になって、元に戻ってしまうことがあります。</a:t>
            </a:r>
            <a:endParaRPr kumimoji="1" lang="en-US" altLang="ja-JP" dirty="0" smtClean="0"/>
          </a:p>
          <a:p>
            <a:r>
              <a:rPr kumimoji="1" lang="ja-JP" altLang="en-US" dirty="0" smtClean="0"/>
              <a:t>薬物乱用で壊された脳は簡単には元に戻りません。</a:t>
            </a:r>
            <a:endParaRPr kumimoji="1" lang="ja-JP" altLang="en-US" dirty="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25</a:t>
            </a:fld>
            <a:endParaRPr kumimoji="1" lang="ja-JP" altLang="en-US" dirty="0"/>
          </a:p>
        </p:txBody>
      </p:sp>
    </p:spTree>
    <p:extLst>
      <p:ext uri="{BB962C8B-B14F-4D97-AF65-F5344CB8AC3E}">
        <p14:creationId xmlns:p14="http://schemas.microsoft.com/office/powerpoint/2010/main" val="2445286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脱法ハーブ」「合法ドラッグ」などと称して販売されるため、あたかも身体影響がなく、安全であるかのように誤解されていますが、大麻や麻薬、覚醒剤などと同じ成分が含まれており、大変危険で違法なドラッグです。</a:t>
            </a:r>
            <a:endParaRPr kumimoji="1" lang="ja-JP" altLang="en-US" dirty="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26</a:t>
            </a:fld>
            <a:endParaRPr kumimoji="1" lang="ja-JP" altLang="en-US" dirty="0"/>
          </a:p>
        </p:txBody>
      </p:sp>
    </p:spTree>
    <p:extLst>
      <p:ext uri="{BB962C8B-B14F-4D97-AF65-F5344CB8AC3E}">
        <p14:creationId xmlns:p14="http://schemas.microsoft.com/office/powerpoint/2010/main" val="753444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2975" y="746125"/>
            <a:ext cx="4972050" cy="3729038"/>
          </a:xfrm>
        </p:spPr>
      </p:sp>
      <p:sp>
        <p:nvSpPr>
          <p:cNvPr id="3" name="ノート プレースホルダー 2"/>
          <p:cNvSpPr>
            <a:spLocks noGrp="1"/>
          </p:cNvSpPr>
          <p:nvPr>
            <p:ph type="body" idx="1"/>
          </p:nvPr>
        </p:nvSpPr>
        <p:spPr/>
        <p:txBody>
          <a:bodyPr/>
          <a:lstStyle/>
          <a:p>
            <a:r>
              <a:rPr kumimoji="1" lang="ja-JP" altLang="en-US" dirty="0" smtClean="0"/>
              <a:t>インターネットや繁華街の店、自動販売機で販売されるなど、その手口は巧妙です。だまされないようにしましょう。</a:t>
            </a:r>
            <a:endParaRPr kumimoji="1" lang="en-US" altLang="ja-JP" dirty="0" smtClean="0"/>
          </a:p>
          <a:p>
            <a:r>
              <a:rPr kumimoji="1" lang="ja-JP" altLang="en-US" dirty="0" smtClean="0"/>
              <a:t>さらに販売や広告の規制が強化されたことにより、販売ルートが潜伏化されることが懸念されます。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27</a:t>
            </a:fld>
            <a:endParaRPr kumimoji="1" lang="ja-JP" altLang="en-US" dirty="0"/>
          </a:p>
        </p:txBody>
      </p:sp>
    </p:spTree>
    <p:extLst>
      <p:ext uri="{BB962C8B-B14F-4D97-AF65-F5344CB8AC3E}">
        <p14:creationId xmlns:p14="http://schemas.microsoft.com/office/powerpoint/2010/main" val="3277914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これは警察庁における危険ドラッグ等での検挙状況の表ですが、</a:t>
            </a:r>
            <a:r>
              <a:rPr kumimoji="1" lang="en-US" altLang="ja-JP" dirty="0" smtClean="0"/>
              <a:t>H24</a:t>
            </a:r>
            <a:r>
              <a:rPr kumimoji="1" lang="ja-JP" altLang="en-US" dirty="0" smtClean="0"/>
              <a:t>年から急増しているのが分かります。</a:t>
            </a:r>
          </a:p>
          <a:p>
            <a:r>
              <a:rPr kumimoji="1" lang="ja-JP" altLang="en-US" dirty="0" smtClean="0"/>
              <a:t>これまでは、乱用すると人体に有害とみられる薬物が発見されても、検査・分析などを経て指定薬物として指定されるまでは、規制することが難しく、その間に法の間隙を縫う様に危険ドラッグによる被害が多数発生してしまったこと、また、約</a:t>
            </a:r>
            <a:r>
              <a:rPr kumimoji="1" lang="en-US" altLang="ja-JP" dirty="0" smtClean="0"/>
              <a:t>6</a:t>
            </a:r>
            <a:r>
              <a:rPr kumimoji="1" lang="ja-JP" altLang="en-US" dirty="0" smtClean="0"/>
              <a:t>割が街頭店舗で入手、</a:t>
            </a:r>
            <a:r>
              <a:rPr kumimoji="1" lang="en-US" altLang="ja-JP" dirty="0" smtClean="0"/>
              <a:t>2</a:t>
            </a:r>
            <a:r>
              <a:rPr kumimoji="1" lang="ja-JP" altLang="en-US" dirty="0" smtClean="0"/>
              <a:t>割がインターネットで入手したとするなど、非常に簡単に手に入れることができたのが原因と考えられます。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FF287CCC-FE16-4EFC-B60A-9F5EB7AEAC27}" type="slidenum">
              <a:rPr kumimoji="1" lang="ja-JP" altLang="en-US" smtClean="0"/>
              <a:t>28</a:t>
            </a:fld>
            <a:endParaRPr kumimoji="1" lang="ja-JP" altLang="en-US"/>
          </a:p>
        </p:txBody>
      </p:sp>
    </p:spTree>
    <p:extLst>
      <p:ext uri="{BB962C8B-B14F-4D97-AF65-F5344CB8AC3E}">
        <p14:creationId xmlns:p14="http://schemas.microsoft.com/office/powerpoint/2010/main" val="1383696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図に示すとこのようになります。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FF287CCC-FE16-4EFC-B60A-9F5EB7AEAC27}" type="slidenum">
              <a:rPr kumimoji="1" lang="ja-JP" altLang="en-US" smtClean="0"/>
              <a:t>29</a:t>
            </a:fld>
            <a:endParaRPr kumimoji="1" lang="ja-JP" altLang="en-US"/>
          </a:p>
        </p:txBody>
      </p:sp>
    </p:spTree>
    <p:extLst>
      <p:ext uri="{BB962C8B-B14F-4D97-AF65-F5344CB8AC3E}">
        <p14:creationId xmlns:p14="http://schemas.microsoft.com/office/powerpoint/2010/main" val="2801695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2975" y="746125"/>
            <a:ext cx="4972050" cy="3729038"/>
          </a:xfrm>
        </p:spPr>
      </p:sp>
      <p:sp>
        <p:nvSpPr>
          <p:cNvPr id="3" name="ノート プレースホルダー 2"/>
          <p:cNvSpPr>
            <a:spLocks noGrp="1"/>
          </p:cNvSpPr>
          <p:nvPr>
            <p:ph type="body" idx="1"/>
          </p:nvPr>
        </p:nvSpPr>
        <p:spPr/>
        <p:txBody>
          <a:bodyPr/>
          <a:lstStyle/>
          <a:p>
            <a:r>
              <a:rPr kumimoji="1" lang="ja-JP" altLang="en-US" dirty="0" smtClean="0"/>
              <a:t>中枢神経系の興奮や抑制・幻覚を引き起こす可能性が高く、人体に使用すると悪影響のおそれがある薬物を「指定薬物」として厚生労働省が規制しています。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30</a:t>
            </a:fld>
            <a:endParaRPr kumimoji="1" lang="ja-JP" altLang="en-US" dirty="0"/>
          </a:p>
        </p:txBody>
      </p:sp>
    </p:spTree>
    <p:extLst>
      <p:ext uri="{BB962C8B-B14F-4D97-AF65-F5344CB8AC3E}">
        <p14:creationId xmlns:p14="http://schemas.microsoft.com/office/powerpoint/2010/main" val="3277914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2975" y="746125"/>
            <a:ext cx="4972050" cy="3729038"/>
          </a:xfrm>
        </p:spPr>
      </p:sp>
      <p:sp>
        <p:nvSpPr>
          <p:cNvPr id="3" name="ノート プレースホルダー 2"/>
          <p:cNvSpPr>
            <a:spLocks noGrp="1"/>
          </p:cNvSpPr>
          <p:nvPr>
            <p:ph type="body" idx="1"/>
          </p:nvPr>
        </p:nvSpPr>
        <p:spPr/>
        <p:txBody>
          <a:bodyPr/>
          <a:lstStyle/>
          <a:p>
            <a:r>
              <a:rPr kumimoji="1" lang="ja-JP" altLang="en-US" dirty="0" smtClean="0"/>
              <a:t>これらの乱用薬物をその効果で分類すると、</a:t>
            </a:r>
            <a:endParaRPr kumimoji="1" lang="en-US" altLang="ja-JP" dirty="0" smtClean="0"/>
          </a:p>
          <a:p>
            <a:r>
              <a:rPr kumimoji="1" lang="ja-JP" altLang="en-US" dirty="0" smtClean="0"/>
              <a:t>・興奮的な作用のあるアッパー（興奮）系ドラッグ</a:t>
            </a:r>
          </a:p>
          <a:p>
            <a:r>
              <a:rPr kumimoji="1" lang="ja-JP" altLang="en-US" dirty="0" smtClean="0"/>
              <a:t>・酔ったような静かな気分になるダウナー（抑制）系ドラッグ</a:t>
            </a:r>
            <a:endParaRPr kumimoji="1" lang="en-US" altLang="ja-JP" dirty="0" smtClean="0"/>
          </a:p>
          <a:p>
            <a:r>
              <a:rPr kumimoji="1" lang="ja-JP" altLang="en-US" dirty="0" smtClean="0"/>
              <a:t>・見えないもの聴こえないものが見えたり聞こえたりするサイケデリック（幻覚）系ドラッグ</a:t>
            </a:r>
            <a:endParaRPr kumimoji="1" lang="en-US" altLang="ja-JP" dirty="0" smtClean="0"/>
          </a:p>
          <a:p>
            <a:r>
              <a:rPr kumimoji="1" lang="ja-JP" altLang="en-US" dirty="0" smtClean="0"/>
              <a:t>がありますが、幻覚を目的としたもので興奮作用も持つもの（</a:t>
            </a:r>
            <a:r>
              <a:rPr kumimoji="1" lang="en-US" altLang="ja-JP" dirty="0" smtClean="0"/>
              <a:t>LSD</a:t>
            </a:r>
            <a:r>
              <a:rPr kumimoji="1" lang="ja-JP" altLang="en-US" dirty="0" smtClean="0"/>
              <a:t>等</a:t>
            </a:r>
            <a:r>
              <a:rPr kumimoji="1" lang="en-US" altLang="ja-JP" dirty="0" smtClean="0"/>
              <a:t>)</a:t>
            </a:r>
            <a:r>
              <a:rPr kumimoji="1" lang="ja-JP" altLang="en-US" dirty="0" smtClean="0"/>
              <a:t>もあり、また、使用量や身体状況により現れる作用が変化する場合があるため、同じ成分でも同様の作用が見られるとは限りません。</a:t>
            </a:r>
          </a:p>
          <a:p>
            <a:r>
              <a:rPr kumimoji="1" lang="ja-JP" altLang="en-US" dirty="0" smtClean="0"/>
              <a:t>使用形態は経口摂取するものが多く、錠剤やカプセル剤等の固形剤、ドリンク剤や添加溶液等の液体があります。ガス体や気化するものではシンナーのように吸入するものや、たばこやお香のように吸うもの、また、クリームのように塗るものなど様々です。</a:t>
            </a:r>
          </a:p>
          <a:p>
            <a:endParaRPr kumimoji="1" lang="ja-JP" altLang="en-US" dirty="0" smtClean="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4</a:t>
            </a:fld>
            <a:endParaRPr kumimoji="1" lang="ja-JP" altLang="en-US" dirty="0"/>
          </a:p>
        </p:txBody>
      </p:sp>
    </p:spTree>
    <p:extLst>
      <p:ext uri="{BB962C8B-B14F-4D97-AF65-F5344CB8AC3E}">
        <p14:creationId xmlns:p14="http://schemas.microsoft.com/office/powerpoint/2010/main" val="26317621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2975" y="746125"/>
            <a:ext cx="4972050" cy="3729038"/>
          </a:xfrm>
        </p:spPr>
      </p:sp>
      <p:sp>
        <p:nvSpPr>
          <p:cNvPr id="3" name="ノート プレースホルダー 2"/>
          <p:cNvSpPr>
            <a:spLocks noGrp="1"/>
          </p:cNvSpPr>
          <p:nvPr>
            <p:ph type="body" idx="1"/>
          </p:nvPr>
        </p:nvSpPr>
        <p:spPr/>
        <p:txBody>
          <a:bodyPr/>
          <a:lstStyle/>
          <a:p>
            <a:r>
              <a:rPr kumimoji="1" lang="ja-JP" altLang="en-US" dirty="0" smtClean="0"/>
              <a:t>平成</a:t>
            </a:r>
            <a:r>
              <a:rPr kumimoji="1" lang="en-US" altLang="ja-JP" dirty="0" smtClean="0"/>
              <a:t>26</a:t>
            </a:r>
            <a:r>
              <a:rPr kumimoji="1" lang="ja-JP" altLang="en-US" dirty="0" smtClean="0"/>
              <a:t>年</a:t>
            </a:r>
            <a:r>
              <a:rPr kumimoji="1" lang="en-US" altLang="ja-JP" dirty="0" smtClean="0"/>
              <a:t>4</a:t>
            </a:r>
            <a:r>
              <a:rPr kumimoji="1" lang="ja-JP" altLang="en-US" dirty="0" smtClean="0"/>
              <a:t>月</a:t>
            </a:r>
            <a:r>
              <a:rPr kumimoji="1" lang="en-US" altLang="ja-JP" dirty="0" smtClean="0"/>
              <a:t>1</a:t>
            </a:r>
            <a:r>
              <a:rPr kumimoji="1" lang="ja-JP" altLang="en-US" dirty="0" smtClean="0"/>
              <a:t>日より指定薬物に指定された危険ドラッグは使用のみならず持っているだけでも罰せられることになりました。</a:t>
            </a:r>
            <a:endParaRPr kumimoji="1" lang="en-US" altLang="ja-JP" dirty="0" smtClean="0"/>
          </a:p>
          <a:p>
            <a:r>
              <a:rPr kumimoji="1" lang="ja-JP" altLang="en-US" dirty="0" smtClean="0"/>
              <a:t>これで指定薬物の所持、使用、購入、譲り受けが禁止されました。</a:t>
            </a:r>
          </a:p>
          <a:p>
            <a:r>
              <a:rPr kumimoji="1" lang="ja-JP" altLang="en-US" dirty="0" smtClean="0"/>
              <a:t>違反した場合、</a:t>
            </a:r>
            <a:r>
              <a:rPr kumimoji="1" lang="en-US" altLang="ja-JP" dirty="0" smtClean="0"/>
              <a:t>3</a:t>
            </a:r>
            <a:r>
              <a:rPr kumimoji="1" lang="ja-JP" altLang="en-US" dirty="0" smtClean="0"/>
              <a:t>年以下の懲役若しくは</a:t>
            </a:r>
            <a:r>
              <a:rPr kumimoji="1" lang="en-US" altLang="ja-JP" dirty="0" smtClean="0"/>
              <a:t>300</a:t>
            </a:r>
            <a:r>
              <a:rPr kumimoji="1" lang="ja-JP" altLang="en-US" dirty="0" smtClean="0"/>
              <a:t>万円以下の罰金又はこれらが併科されます。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C6E8B92-2CD7-4F74-AC5E-0B197059306B}" type="slidenum">
              <a:rPr kumimoji="1" lang="ja-JP" altLang="en-US" smtClean="0"/>
              <a:t>31</a:t>
            </a:fld>
            <a:endParaRPr kumimoji="1" lang="ja-JP" altLang="en-US"/>
          </a:p>
        </p:txBody>
      </p:sp>
    </p:spTree>
    <p:extLst>
      <p:ext uri="{BB962C8B-B14F-4D97-AF65-F5344CB8AC3E}">
        <p14:creationId xmlns:p14="http://schemas.microsoft.com/office/powerpoint/2010/main" val="36163821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18514"/>
            <a:fld id="{8B3CC2DF-3DFC-43CD-BC8B-203D36D83F74}" type="slidenum">
              <a:rPr lang="en-US" altLang="ja-JP" smtClean="0"/>
              <a:pPr defTabSz="918514"/>
              <a:t>32</a:t>
            </a:fld>
            <a:endParaRPr lang="en-US" altLang="ja-JP" dirty="0"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ja-JP" altLang="ja-JP" smtClean="0"/>
          </a:p>
        </p:txBody>
      </p:sp>
    </p:spTree>
    <p:extLst>
      <p:ext uri="{BB962C8B-B14F-4D97-AF65-F5344CB8AC3E}">
        <p14:creationId xmlns:p14="http://schemas.microsoft.com/office/powerpoint/2010/main" val="2038314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18514"/>
            <a:fld id="{8B3CC2DF-3DFC-43CD-BC8B-203D36D83F74}" type="slidenum">
              <a:rPr lang="en-US" altLang="ja-JP" smtClean="0"/>
              <a:pPr defTabSz="918514"/>
              <a:t>33</a:t>
            </a:fld>
            <a:endParaRPr lang="en-US" altLang="ja-JP" dirty="0"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ja-JP" altLang="ja-JP" smtClean="0"/>
          </a:p>
        </p:txBody>
      </p:sp>
    </p:spTree>
    <p:extLst>
      <p:ext uri="{BB962C8B-B14F-4D97-AF65-F5344CB8AC3E}">
        <p14:creationId xmlns:p14="http://schemas.microsoft.com/office/powerpoint/2010/main" val="2038314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18514"/>
            <a:fld id="{8B3CC2DF-3DFC-43CD-BC8B-203D36D83F74}" type="slidenum">
              <a:rPr lang="en-US" altLang="ja-JP" smtClean="0"/>
              <a:pPr defTabSz="918514"/>
              <a:t>34</a:t>
            </a:fld>
            <a:endParaRPr lang="en-US" altLang="ja-JP" dirty="0"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ja-JP" altLang="ja-JP" smtClean="0"/>
          </a:p>
        </p:txBody>
      </p:sp>
    </p:spTree>
    <p:extLst>
      <p:ext uri="{BB962C8B-B14F-4D97-AF65-F5344CB8AC3E}">
        <p14:creationId xmlns:p14="http://schemas.microsoft.com/office/powerpoint/2010/main" val="2038314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さらに、全国の自治体で危険ドラッグ条例の導入がすすめられています。</a:t>
            </a:r>
            <a:endParaRPr kumimoji="1" lang="en-US" altLang="ja-JP" dirty="0" smtClean="0"/>
          </a:p>
          <a:p>
            <a:r>
              <a:rPr kumimoji="1" lang="ja-JP" altLang="en-US" dirty="0" smtClean="0"/>
              <a:t>これは危険ドラッグに対しては素早くきめ細かい対応が必要で、条例での規制が必要との考えからです。</a:t>
            </a:r>
          </a:p>
          <a:p>
            <a:r>
              <a:rPr kumimoji="1" lang="ja-JP" altLang="en-US" dirty="0" smtClean="0"/>
              <a:t>こうした条例で、「知事指定薬物」の販売等の指導・取締りにあたって、警察職員に販売店への立ち入り調査権限を付与するなどの独自性を盛っている所もあります。</a:t>
            </a:r>
          </a:p>
          <a:p>
            <a:r>
              <a:rPr kumimoji="1" lang="ja-JP" altLang="en-US" dirty="0" smtClean="0"/>
              <a:t>新規薬物がいち早く流通する傾向にある地域では、国の指定に先行して次世代の薬物成分をすばやく特定し、「知事指定薬物」として規制することは、重要な意味を持つといえ、新規成分を含む危険ドラッグ製品が大都市から締め出され、地方市場へと流入する段階では、これを国の「指定薬物」として全国で販売規制するという、</a:t>
            </a:r>
            <a:r>
              <a:rPr kumimoji="1" lang="en-US" altLang="ja-JP" dirty="0" smtClean="0"/>
              <a:t>2</a:t>
            </a:r>
            <a:r>
              <a:rPr kumimoji="1" lang="ja-JP" altLang="en-US" dirty="0" smtClean="0"/>
              <a:t>段階の戦法は有効と考えられています。</a:t>
            </a:r>
          </a:p>
        </p:txBody>
      </p:sp>
      <p:sp>
        <p:nvSpPr>
          <p:cNvPr id="4" name="スライド番号プレースホルダー 3"/>
          <p:cNvSpPr>
            <a:spLocks noGrp="1"/>
          </p:cNvSpPr>
          <p:nvPr>
            <p:ph type="sldNum" sz="quarter" idx="10"/>
          </p:nvPr>
        </p:nvSpPr>
        <p:spPr/>
        <p:txBody>
          <a:bodyPr/>
          <a:lstStyle/>
          <a:p>
            <a:fld id="{FF287CCC-FE16-4EFC-B60A-9F5EB7AEAC27}" type="slidenum">
              <a:rPr kumimoji="1" lang="ja-JP" altLang="en-US" smtClean="0"/>
              <a:t>37</a:t>
            </a:fld>
            <a:endParaRPr kumimoji="1" lang="ja-JP" altLang="en-US"/>
          </a:p>
        </p:txBody>
      </p:sp>
    </p:spTree>
    <p:extLst>
      <p:ext uri="{BB962C8B-B14F-4D97-AF65-F5344CB8AC3E}">
        <p14:creationId xmlns:p14="http://schemas.microsoft.com/office/powerpoint/2010/main" val="18806345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a:p>
            <a:r>
              <a:rPr kumimoji="1" lang="ja-JP" altLang="en-US" dirty="0" smtClean="0"/>
              <a:t>危険ドラッグをはじめとする薬物乱用とは、医学的常識を逸脱して依存性の強い薬物を使用することです。たとえ一度の使用でもそれは「乱用」です。またひとたび乱用を始めると、自分の意志ではなかなか止めることができません。薬物依存症になると、身体、特に脳がボロボロになります。そしてそれは元には戻りません。また、薬物を手に入れるために犯罪に手を染め、人生を台無しにし、多くのものを失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38</a:t>
            </a:fld>
            <a:endParaRPr kumimoji="1" lang="ja-JP" altLang="en-US" dirty="0"/>
          </a:p>
        </p:txBody>
      </p:sp>
    </p:spTree>
    <p:extLst>
      <p:ext uri="{BB962C8B-B14F-4D97-AF65-F5344CB8AC3E}">
        <p14:creationId xmlns:p14="http://schemas.microsoft.com/office/powerpoint/2010/main" val="10327083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乱用される薬物の共通する特徴は、脳に作用し、依存を引き起こすという性質です。こうした薬物の乱用は、健康に重大な影響を及ぼし、さらに家族や友人そして社会にも大きな影響を与えます。 </a:t>
            </a:r>
          </a:p>
          <a:p>
            <a:r>
              <a:rPr kumimoji="1" lang="en-US" altLang="ja-JP" dirty="0" smtClean="0"/>
              <a:t>1 </a:t>
            </a:r>
            <a:r>
              <a:rPr kumimoji="1" lang="ja-JP" altLang="en-US" dirty="0" smtClean="0"/>
              <a:t>犯罪 </a:t>
            </a:r>
          </a:p>
          <a:p>
            <a:r>
              <a:rPr kumimoji="1" lang="en-US" altLang="ja-JP" dirty="0" smtClean="0"/>
              <a:t>(1) </a:t>
            </a:r>
            <a:r>
              <a:rPr kumimoji="1" lang="ja-JP" altLang="en-US" dirty="0" smtClean="0"/>
              <a:t>薬物を入手するための恐喝事件や窃盗事件 </a:t>
            </a:r>
          </a:p>
          <a:p>
            <a:r>
              <a:rPr kumimoji="1" lang="en-US" altLang="ja-JP" dirty="0" smtClean="0"/>
              <a:t>(2) </a:t>
            </a:r>
            <a:r>
              <a:rPr kumimoji="1" lang="ja-JP" altLang="en-US" dirty="0" smtClean="0"/>
              <a:t>密売や乱用者の勧誘 </a:t>
            </a:r>
          </a:p>
          <a:p>
            <a:r>
              <a:rPr kumimoji="1" lang="en-US" altLang="ja-JP" dirty="0" smtClean="0"/>
              <a:t>(3) </a:t>
            </a:r>
            <a:r>
              <a:rPr kumimoji="1" lang="ja-JP" altLang="en-US" dirty="0" smtClean="0"/>
              <a:t>薬物乱用に基づく凶悪な犯罪 </a:t>
            </a:r>
          </a:p>
          <a:p>
            <a:r>
              <a:rPr kumimoji="1" lang="ja-JP" altLang="en-US" dirty="0" smtClean="0"/>
              <a:t>　 　 </a:t>
            </a:r>
          </a:p>
          <a:p>
            <a:r>
              <a:rPr kumimoji="1" lang="en-US" altLang="ja-JP" dirty="0" smtClean="0"/>
              <a:t>2 </a:t>
            </a:r>
            <a:r>
              <a:rPr kumimoji="1" lang="ja-JP" altLang="en-US" dirty="0" smtClean="0"/>
              <a:t>家庭問題 </a:t>
            </a:r>
          </a:p>
          <a:p>
            <a:r>
              <a:rPr kumimoji="1" lang="en-US" altLang="ja-JP" dirty="0" smtClean="0"/>
              <a:t>(1) </a:t>
            </a:r>
            <a:r>
              <a:rPr kumimoji="1" lang="ja-JP" altLang="en-US" dirty="0" smtClean="0"/>
              <a:t>家庭内暴力、家庭の崩壊など </a:t>
            </a:r>
          </a:p>
          <a:p>
            <a:r>
              <a:rPr kumimoji="1" lang="en-US" altLang="ja-JP" dirty="0" smtClean="0"/>
              <a:t>(2) </a:t>
            </a:r>
            <a:r>
              <a:rPr kumimoji="1" lang="ja-JP" altLang="en-US" dirty="0" smtClean="0"/>
              <a:t>生活の乱れ </a:t>
            </a:r>
          </a:p>
          <a:p>
            <a:r>
              <a:rPr kumimoji="1" lang="ja-JP" altLang="en-US" dirty="0" smtClean="0"/>
              <a:t>　 　 </a:t>
            </a:r>
          </a:p>
          <a:p>
            <a:r>
              <a:rPr kumimoji="1" lang="en-US" altLang="ja-JP" dirty="0" smtClean="0"/>
              <a:t>3 </a:t>
            </a:r>
            <a:r>
              <a:rPr kumimoji="1" lang="ja-JP" altLang="en-US" dirty="0" smtClean="0"/>
              <a:t>学校での問題 </a:t>
            </a:r>
          </a:p>
          <a:p>
            <a:r>
              <a:rPr kumimoji="1" lang="en-US" altLang="ja-JP" dirty="0" smtClean="0"/>
              <a:t>(1) </a:t>
            </a:r>
            <a:r>
              <a:rPr kumimoji="1" lang="ja-JP" altLang="en-US" dirty="0" smtClean="0"/>
              <a:t>欠席、学習不適応 </a:t>
            </a:r>
          </a:p>
          <a:p>
            <a:r>
              <a:rPr kumimoji="1" lang="en-US" altLang="ja-JP" dirty="0" smtClean="0"/>
              <a:t>(2) </a:t>
            </a:r>
            <a:r>
              <a:rPr kumimoji="1" lang="ja-JP" altLang="en-US" dirty="0" smtClean="0"/>
              <a:t>学業不振、校内暴力 </a:t>
            </a:r>
          </a:p>
          <a:p>
            <a:r>
              <a:rPr kumimoji="1" lang="en-US" altLang="ja-JP" dirty="0" smtClean="0"/>
              <a:t>(3) </a:t>
            </a:r>
            <a:r>
              <a:rPr kumimoji="1" lang="ja-JP" altLang="en-US" dirty="0" smtClean="0"/>
              <a:t>他の生徒への薬物乱用の拡がり </a:t>
            </a:r>
          </a:p>
          <a:p>
            <a:r>
              <a:rPr kumimoji="1" lang="ja-JP" altLang="en-US" dirty="0" smtClean="0"/>
              <a:t> </a:t>
            </a:r>
          </a:p>
          <a:p>
            <a:r>
              <a:rPr kumimoji="1" lang="en-US" altLang="ja-JP" dirty="0" smtClean="0"/>
              <a:t>4</a:t>
            </a:r>
            <a:r>
              <a:rPr kumimoji="1" lang="ja-JP" altLang="en-US" dirty="0" smtClean="0"/>
              <a:t>友人問題 </a:t>
            </a:r>
          </a:p>
          <a:p>
            <a:r>
              <a:rPr kumimoji="1" lang="en-US" altLang="ja-JP" dirty="0" smtClean="0"/>
              <a:t>(1) </a:t>
            </a:r>
            <a:r>
              <a:rPr kumimoji="1" lang="ja-JP" altLang="en-US" dirty="0" smtClean="0"/>
              <a:t>けんかを起こしやすく、友人・知人から離れ孤立する </a:t>
            </a:r>
          </a:p>
          <a:p>
            <a:r>
              <a:rPr kumimoji="1" lang="en-US" altLang="ja-JP" dirty="0" smtClean="0"/>
              <a:t>(2) </a:t>
            </a:r>
            <a:r>
              <a:rPr kumimoji="1" lang="ja-JP" altLang="en-US" dirty="0" smtClean="0"/>
              <a:t>薬物乱用仲間の形成 </a:t>
            </a:r>
          </a:p>
          <a:p>
            <a:r>
              <a:rPr kumimoji="1" lang="ja-JP" altLang="en-US" dirty="0" smtClean="0"/>
              <a:t>　 　 </a:t>
            </a:r>
          </a:p>
          <a:p>
            <a:r>
              <a:rPr kumimoji="1" lang="en-US" altLang="ja-JP" dirty="0" smtClean="0"/>
              <a:t>5</a:t>
            </a:r>
            <a:r>
              <a:rPr kumimoji="1" lang="ja-JP" altLang="en-US" dirty="0" smtClean="0"/>
              <a:t>職業及び経済問題 </a:t>
            </a:r>
          </a:p>
          <a:p>
            <a:r>
              <a:rPr kumimoji="1" lang="en-US" altLang="ja-JP" dirty="0" smtClean="0"/>
              <a:t>(1) </a:t>
            </a:r>
            <a:r>
              <a:rPr kumimoji="1" lang="ja-JP" altLang="en-US" dirty="0" smtClean="0"/>
              <a:t>怠業、失業などの職業生活の破綻 </a:t>
            </a:r>
          </a:p>
          <a:p>
            <a:r>
              <a:rPr kumimoji="1" lang="en-US" altLang="ja-JP" dirty="0" smtClean="0"/>
              <a:t>(2) </a:t>
            </a:r>
            <a:r>
              <a:rPr kumimoji="1" lang="ja-JP" altLang="en-US" dirty="0" smtClean="0"/>
              <a:t>金銭問題の頻発と経済生活の破綻　 　 </a:t>
            </a:r>
          </a:p>
          <a:p>
            <a:r>
              <a:rPr kumimoji="1" lang="en-US" altLang="ja-JP" dirty="0" smtClean="0"/>
              <a:t>6 </a:t>
            </a:r>
            <a:r>
              <a:rPr kumimoji="1" lang="ja-JP" altLang="en-US" dirty="0" smtClean="0"/>
              <a:t>その他 </a:t>
            </a:r>
          </a:p>
          <a:p>
            <a:r>
              <a:rPr kumimoji="1" lang="en-US" altLang="ja-JP" dirty="0" smtClean="0"/>
              <a:t>(1) </a:t>
            </a:r>
            <a:r>
              <a:rPr kumimoji="1" lang="ja-JP" altLang="en-US" dirty="0" smtClean="0"/>
              <a:t>暴力団の資金源となり、健全な社会を阻害する </a:t>
            </a:r>
          </a:p>
          <a:p>
            <a:r>
              <a:rPr kumimoji="1" lang="ja-JP" altLang="en-US" dirty="0" smtClean="0"/>
              <a:t> </a:t>
            </a:r>
            <a:endParaRPr kumimoji="1" lang="ja-JP" altLang="en-US" dirty="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39</a:t>
            </a:fld>
            <a:endParaRPr kumimoji="1" lang="ja-JP" altLang="en-US" dirty="0"/>
          </a:p>
        </p:txBody>
      </p:sp>
    </p:spTree>
    <p:extLst>
      <p:ext uri="{BB962C8B-B14F-4D97-AF65-F5344CB8AC3E}">
        <p14:creationId xmlns:p14="http://schemas.microsoft.com/office/powerpoint/2010/main" val="4146588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危険ドラッグへの誘惑はいたるところに存在しています。友人などからの勧めや好奇心、ストレスや憂鬱（ゆううつ）から逃れたいと思う心の隙間に入り込みます。</a:t>
            </a:r>
            <a:endParaRPr kumimoji="1" lang="ja-JP" altLang="en-US" dirty="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40</a:t>
            </a:fld>
            <a:endParaRPr kumimoji="1" lang="ja-JP" altLang="en-US" dirty="0"/>
          </a:p>
        </p:txBody>
      </p:sp>
    </p:spTree>
    <p:extLst>
      <p:ext uri="{BB962C8B-B14F-4D97-AF65-F5344CB8AC3E}">
        <p14:creationId xmlns:p14="http://schemas.microsoft.com/office/powerpoint/2010/main" val="5070060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あいまいな断り方では、相手はもっと強く勧めてきますので「はっきり、きっぱり」断りましょう。</a:t>
            </a:r>
            <a:endParaRPr kumimoji="1" lang="en-US" altLang="ja-JP" dirty="0" smtClean="0"/>
          </a:p>
          <a:p>
            <a:r>
              <a:rPr kumimoji="1" lang="ja-JP" altLang="en-US" dirty="0" smtClean="0"/>
              <a:t>自分と自分の将来を守るために断わります。</a:t>
            </a:r>
            <a:endParaRPr kumimoji="1" lang="en-US" altLang="ja-JP" dirty="0" smtClean="0"/>
          </a:p>
          <a:p>
            <a:r>
              <a:rPr kumimoji="1" lang="ja-JP" altLang="en-US" dirty="0" smtClean="0"/>
              <a:t>断った後は、その場から早く立ち去りましょう。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41</a:t>
            </a:fld>
            <a:endParaRPr kumimoji="1" lang="ja-JP" altLang="en-US" dirty="0"/>
          </a:p>
        </p:txBody>
      </p:sp>
    </p:spTree>
    <p:extLst>
      <p:ext uri="{BB962C8B-B14F-4D97-AF65-F5344CB8AC3E}">
        <p14:creationId xmlns:p14="http://schemas.microsoft.com/office/powerpoint/2010/main" val="23793716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2975" y="746125"/>
            <a:ext cx="4972050" cy="3729038"/>
          </a:xfrm>
        </p:spPr>
      </p:sp>
      <p:sp>
        <p:nvSpPr>
          <p:cNvPr id="3" name="ノート プレースホルダー 2"/>
          <p:cNvSpPr>
            <a:spLocks noGrp="1"/>
          </p:cNvSpPr>
          <p:nvPr>
            <p:ph type="body" idx="1"/>
          </p:nvPr>
        </p:nvSpPr>
        <p:spPr/>
        <p:txBody>
          <a:bodyPr/>
          <a:lstStyle/>
          <a:p>
            <a:r>
              <a:rPr kumimoji="1" lang="ja-JP" altLang="en-US" dirty="0" smtClean="0"/>
              <a:t>危険ドラッグや覚せい剤、麻薬等の薬物は使用だけでなく、売買や所持することも厳しく法律で禁止されています。それは薬物が心身の健康を害するだけでなく、薬物を手に入れるためや薬物乱用による幻覚・妄想などが殺人、放火、交通事故などの重大な犯罪に結びつくことが多いからです。</a:t>
            </a:r>
          </a:p>
          <a:p>
            <a:r>
              <a:rPr kumimoji="1" lang="ja-JP" altLang="en-US" dirty="0" smtClean="0"/>
              <a:t>また、薬物の流通経路には暴力団などが関係し、社会全体の安全を保つためにも厳しい取締が行われています。国際的にも所持するだけで死刑になる国があるほどで、薬物乱用は個人の自由だと認められるものではありません。乱用者だけでなく、その家族も共に重い苦悩を背負うことになる薬物乱用を個人の自由だと思うことは大きな誤り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C6E8B92-2CD7-4F74-AC5E-0B197059306B}" type="slidenum">
              <a:rPr kumimoji="1" lang="ja-JP" altLang="en-US" smtClean="0"/>
              <a:t>42</a:t>
            </a:fld>
            <a:endParaRPr kumimoji="1" lang="ja-JP" altLang="en-US"/>
          </a:p>
        </p:txBody>
      </p:sp>
    </p:spTree>
    <p:extLst>
      <p:ext uri="{BB962C8B-B14F-4D97-AF65-F5344CB8AC3E}">
        <p14:creationId xmlns:p14="http://schemas.microsoft.com/office/powerpoint/2010/main" val="361638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2975" y="746125"/>
            <a:ext cx="4972050" cy="3729038"/>
          </a:xfrm>
        </p:spPr>
      </p:sp>
      <p:sp>
        <p:nvSpPr>
          <p:cNvPr id="3" name="ノート プレースホルダー 2"/>
          <p:cNvSpPr>
            <a:spLocks noGrp="1"/>
          </p:cNvSpPr>
          <p:nvPr>
            <p:ph type="body" idx="1"/>
          </p:nvPr>
        </p:nvSpPr>
        <p:spPr/>
        <p:txBody>
          <a:bodyPr/>
          <a:lstStyle/>
          <a:p>
            <a:r>
              <a:rPr kumimoji="1" lang="ja-JP" altLang="en-US" dirty="0" smtClean="0"/>
              <a:t>当然のことですが、どの国においても、麻薬・薬物の持ち込みは厳重に監視されており、違反者に対しては厳しい罰が待っています。</a:t>
            </a:r>
          </a:p>
          <a:p>
            <a:r>
              <a:rPr kumimoji="1" lang="ja-JP" altLang="en-US" dirty="0" smtClean="0"/>
              <a:t>日本では、麻薬５法で規制される麻薬・大麻・あへん・覚醒剤・向精神薬。毒物及び劇物取締法で規制されるシンナー・トルエンといった薬物があります。</a:t>
            </a:r>
          </a:p>
          <a:p>
            <a:r>
              <a:rPr kumimoji="1" lang="ja-JP" altLang="en-US" dirty="0" smtClean="0"/>
              <a:t>そして、「医薬品・医療機器等法（旧薬事法）」で規定される「指定薬物」については３年以下の懲役となっています。</a:t>
            </a:r>
          </a:p>
          <a:p>
            <a:r>
              <a:rPr kumimoji="1" lang="ja-JP" altLang="en-US" dirty="0" smtClean="0"/>
              <a:t>海外の状況について、日本と諸外国の違いは画面の通りですが、違反者が摘発された場合、拘留後結果が出るまで長期間かかる上、国によっては一定量以上の違法薬物の所持・運搬等における刑罰の最高刑が死刑となっているなど、日本での刑罰に比べ、重い刑罰を科す国が多くあり、最悪の結果も覚悟する必要があり注意が必要といえます。</a:t>
            </a:r>
          </a:p>
          <a:p>
            <a:endParaRPr kumimoji="1" lang="ja-JP" altLang="en-US" dirty="0" smtClean="0"/>
          </a:p>
          <a:p>
            <a:endParaRPr kumimoji="1" lang="ja-JP" altLang="en-US" dirty="0" smtClean="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5</a:t>
            </a:fld>
            <a:endParaRPr kumimoji="1" lang="ja-JP" altLang="en-US" dirty="0"/>
          </a:p>
        </p:txBody>
      </p:sp>
    </p:spTree>
    <p:extLst>
      <p:ext uri="{BB962C8B-B14F-4D97-AF65-F5344CB8AC3E}">
        <p14:creationId xmlns:p14="http://schemas.microsoft.com/office/powerpoint/2010/main" val="26317621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危険ドラッグ・覚せい剤・麻薬・大麻等の乱用について相談できます。　どなたも匿名で相談できますので、まずは電話をかけてください。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43</a:t>
            </a:fld>
            <a:endParaRPr kumimoji="1" lang="ja-JP" altLang="en-US" dirty="0"/>
          </a:p>
        </p:txBody>
      </p:sp>
    </p:spTree>
    <p:extLst>
      <p:ext uri="{BB962C8B-B14F-4D97-AF65-F5344CB8AC3E}">
        <p14:creationId xmlns:p14="http://schemas.microsoft.com/office/powerpoint/2010/main" val="3448283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「メディアリテラシー（情報を評価・識別する能力）」の育成についてですが、ネット社会と言われる現在、危険ドラッグの広がりもインターネット、ネットショップ、</a:t>
            </a:r>
            <a:r>
              <a:rPr kumimoji="1" lang="en-US" altLang="ja-JP" dirty="0" smtClean="0"/>
              <a:t>SNS(</a:t>
            </a:r>
            <a:r>
              <a:rPr kumimoji="1" lang="ja-JP" altLang="en-US" dirty="0" smtClean="0"/>
              <a:t>ソーシャル・ネットワーキング・サービス</a:t>
            </a:r>
            <a:r>
              <a:rPr kumimoji="1" lang="en-US" altLang="ja-JP" dirty="0" smtClean="0"/>
              <a:t>)</a:t>
            </a:r>
            <a:r>
              <a:rPr kumimoji="1" lang="ja-JP" altLang="en-US" dirty="0" smtClean="0"/>
              <a:t>等を抜きにしては成り立たなかったはずです。</a:t>
            </a:r>
          </a:p>
          <a:p>
            <a:r>
              <a:rPr kumimoji="1" lang="ja-JP" altLang="en-US" dirty="0" smtClean="0"/>
              <a:t>・自分が情報発信者のターゲットにされていないか？　</a:t>
            </a:r>
          </a:p>
          <a:p>
            <a:r>
              <a:rPr kumimoji="1" lang="ja-JP" altLang="en-US" dirty="0" smtClean="0"/>
              <a:t>・情報に省略されている内容がないか？</a:t>
            </a:r>
          </a:p>
          <a:p>
            <a:r>
              <a:rPr kumimoji="1" lang="ja-JP" altLang="en-US" dirty="0" smtClean="0"/>
              <a:t>・なぜ、この情報が発信されたのか？</a:t>
            </a:r>
          </a:p>
          <a:p>
            <a:r>
              <a:rPr kumimoji="1" lang="ja-JP" altLang="en-US" dirty="0" smtClean="0"/>
              <a:t>こうしたことを自ら考え、身につけることで、健康で活力のある生活を送るための基礎を培って欲しいと思います。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FF287CCC-FE16-4EFC-B60A-9F5EB7AEAC27}" type="slidenum">
              <a:rPr kumimoji="1" lang="ja-JP" altLang="en-US" smtClean="0"/>
              <a:t>44</a:t>
            </a:fld>
            <a:endParaRPr kumimoji="1" lang="ja-JP" altLang="en-US"/>
          </a:p>
        </p:txBody>
      </p:sp>
    </p:spTree>
    <p:extLst>
      <p:ext uri="{BB962C8B-B14F-4D97-AF65-F5344CB8AC3E}">
        <p14:creationId xmlns:p14="http://schemas.microsoft.com/office/powerpoint/2010/main" val="33608620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いま、インターネットやネットショップ、</a:t>
            </a:r>
            <a:r>
              <a:rPr kumimoji="1" lang="en-US" altLang="ja-JP" dirty="0" smtClean="0"/>
              <a:t>SNS</a:t>
            </a:r>
            <a:r>
              <a:rPr kumimoji="1" lang="ja-JP" altLang="en-US" dirty="0" smtClean="0"/>
              <a:t>等が非常に発達して私達は便利さを享受していますが、その反面、薬物に関しては偽りの情報も多く、正しい情報が伝わりにくい面も見られます。</a:t>
            </a:r>
          </a:p>
          <a:p>
            <a:r>
              <a:rPr kumimoji="1" lang="ja-JP" altLang="en-US" dirty="0" smtClean="0"/>
              <a:t>大麻の種子等も簡単にその販売サイトを見つけることが出来ますが、取り締まりが厳しいため今ではそのほとんどが詐欺サイトで、送金しても種が発送される事はありません。</a:t>
            </a:r>
          </a:p>
          <a:p>
            <a:r>
              <a:rPr kumimoji="1" lang="ja-JP" altLang="en-US" dirty="0" smtClean="0"/>
              <a:t>ただ、海外にはマリファナを非犯罪化している国もあるためシードショップも多数ありステルス梱包等で個人輸入するといった人もいるそうですが、無事輸入できたとしても、購入記録等は残るため警察にマークされ取り締まられることになります。</a:t>
            </a:r>
          </a:p>
        </p:txBody>
      </p:sp>
      <p:sp>
        <p:nvSpPr>
          <p:cNvPr id="4" name="スライド番号プレースホルダー 3"/>
          <p:cNvSpPr>
            <a:spLocks noGrp="1"/>
          </p:cNvSpPr>
          <p:nvPr>
            <p:ph type="sldNum" sz="quarter" idx="10"/>
          </p:nvPr>
        </p:nvSpPr>
        <p:spPr/>
        <p:txBody>
          <a:bodyPr/>
          <a:lstStyle/>
          <a:p>
            <a:fld id="{FF287CCC-FE16-4EFC-B60A-9F5EB7AEAC27}" type="slidenum">
              <a:rPr kumimoji="1" lang="ja-JP" altLang="en-US" smtClean="0"/>
              <a:t>45</a:t>
            </a:fld>
            <a:endParaRPr kumimoji="1" lang="ja-JP" altLang="en-US"/>
          </a:p>
        </p:txBody>
      </p:sp>
    </p:spTree>
    <p:extLst>
      <p:ext uri="{BB962C8B-B14F-4D97-AF65-F5344CB8AC3E}">
        <p14:creationId xmlns:p14="http://schemas.microsoft.com/office/powerpoint/2010/main" val="33608620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最後に、今日お話ししたことから、「危険ドラッグ」については様々な「危険」があることが分かっていただけたと思います。</a:t>
            </a:r>
          </a:p>
          <a:p>
            <a:r>
              <a:rPr kumimoji="1" lang="ja-JP" altLang="en-US" dirty="0" smtClean="0"/>
              <a:t>「一度だけなら」や「危なくないから」というのは、使用者の事故、事件、死亡例が急増していることからも「ウソ！」です。</a:t>
            </a:r>
          </a:p>
          <a:p>
            <a:r>
              <a:rPr kumimoji="1" lang="ja-JP" altLang="en-US" dirty="0" smtClean="0"/>
              <a:t>皆さんは、</a:t>
            </a:r>
          </a:p>
          <a:p>
            <a:r>
              <a:rPr kumimoji="1" lang="ja-JP" altLang="en-US" dirty="0" smtClean="0"/>
              <a:t>　危険ドラッグをゼッタイに、「持たない」「もらわない」「買わない」「使わない」でください。</a:t>
            </a:r>
          </a:p>
        </p:txBody>
      </p:sp>
      <p:sp>
        <p:nvSpPr>
          <p:cNvPr id="4" name="スライド番号プレースホルダー 3"/>
          <p:cNvSpPr>
            <a:spLocks noGrp="1"/>
          </p:cNvSpPr>
          <p:nvPr>
            <p:ph type="sldNum" sz="quarter" idx="10"/>
          </p:nvPr>
        </p:nvSpPr>
        <p:spPr/>
        <p:txBody>
          <a:bodyPr/>
          <a:lstStyle/>
          <a:p>
            <a:fld id="{FF287CCC-FE16-4EFC-B60A-9F5EB7AEAC27}" type="slidenum">
              <a:rPr kumimoji="1" lang="ja-JP" altLang="en-US" smtClean="0"/>
              <a:t>46</a:t>
            </a:fld>
            <a:endParaRPr kumimoji="1" lang="ja-JP" altLang="en-US"/>
          </a:p>
        </p:txBody>
      </p:sp>
    </p:spTree>
    <p:extLst>
      <p:ext uri="{BB962C8B-B14F-4D97-AF65-F5344CB8AC3E}">
        <p14:creationId xmlns:p14="http://schemas.microsoft.com/office/powerpoint/2010/main" val="3360862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最近の薬物乱用の特徴としては、有機溶剤の乱用はかなり減少傾向が見られます。</a:t>
            </a:r>
            <a:endParaRPr kumimoji="1" lang="en-US" altLang="ja-JP" dirty="0" smtClean="0"/>
          </a:p>
          <a:p>
            <a:r>
              <a:rPr kumimoji="1" lang="ja-JP" altLang="en-US" dirty="0" smtClean="0"/>
              <a:t>覚醒剤についてはこれが一番多いのですが、最近では取り締まりの効果もあり、高止まり（頭打ち）傾向が見られています。</a:t>
            </a:r>
          </a:p>
          <a:p>
            <a:r>
              <a:rPr kumimoji="1" lang="ja-JP" altLang="en-US" dirty="0" smtClean="0"/>
              <a:t>大麻については、国によって規制が異なることもあってか、確実な浸透を見せており、危険ドラッグの登場と医薬品（指定薬物等）の乱用にからみ、ハードドラッグからソフトドラッグへ、そして捕まらない（実際は捕まりますが）薬物へと拡大する傾向が見られます。</a:t>
            </a: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FF287CCC-FE16-4EFC-B60A-9F5EB7AEAC27}"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2319553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2975" y="746125"/>
            <a:ext cx="4972050" cy="3729038"/>
          </a:xfrm>
        </p:spPr>
      </p:sp>
      <p:sp>
        <p:nvSpPr>
          <p:cNvPr id="3" name="ノート プレースホルダー 2"/>
          <p:cNvSpPr>
            <a:spLocks noGrp="1"/>
          </p:cNvSpPr>
          <p:nvPr>
            <p:ph type="body" idx="1"/>
          </p:nvPr>
        </p:nvSpPr>
        <p:spPr/>
        <p:txBody>
          <a:bodyPr/>
          <a:lstStyle/>
          <a:p>
            <a:r>
              <a:rPr kumimoji="1" lang="ja-JP" altLang="en-US" dirty="0" smtClean="0"/>
              <a:t>すでに法律で規制されている麻薬や覚せい剤、大麻などがありますが、危険ドラッグには、そのような法律で規制されている薬物の化学構造を少しだけ変えた物質、つまりほとんど変わらない薬物が含まれていて、摂取すれば何が起きるか分からないものです。</a:t>
            </a:r>
          </a:p>
          <a:p>
            <a:r>
              <a:rPr kumimoji="1" lang="ja-JP" altLang="en-US" dirty="0" smtClean="0"/>
              <a:t>もちろん構造式が似ていますから大麻や麻薬や覚醒剤と変わらない作用が出てくる場合もあるし、麻薬や覚醒剤より危険な作用や依存性が現れるかもしれないものです。</a:t>
            </a:r>
          </a:p>
          <a:p>
            <a:endParaRPr kumimoji="1" lang="ja-JP" altLang="en-US" dirty="0" smtClean="0"/>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7</a:t>
            </a:fld>
            <a:endParaRPr kumimoji="1" lang="ja-JP" altLang="en-US" dirty="0"/>
          </a:p>
        </p:txBody>
      </p:sp>
    </p:spTree>
    <p:extLst>
      <p:ext uri="{BB962C8B-B14F-4D97-AF65-F5344CB8AC3E}">
        <p14:creationId xmlns:p14="http://schemas.microsoft.com/office/powerpoint/2010/main" val="2631762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2975" y="746125"/>
            <a:ext cx="4972050" cy="3729038"/>
          </a:xfrm>
        </p:spPr>
      </p:sp>
      <p:sp>
        <p:nvSpPr>
          <p:cNvPr id="3" name="ノート プレースホルダー 2"/>
          <p:cNvSpPr>
            <a:spLocks noGrp="1"/>
          </p:cNvSpPr>
          <p:nvPr>
            <p:ph type="body" idx="1"/>
          </p:nvPr>
        </p:nvSpPr>
        <p:spPr/>
        <p:txBody>
          <a:bodyPr/>
          <a:lstStyle/>
          <a:p>
            <a:r>
              <a:rPr kumimoji="1" lang="ja-JP" altLang="en-US" dirty="0" smtClean="0"/>
              <a:t>危険ドラッグとはどういうものでしょうか？</a:t>
            </a:r>
          </a:p>
          <a:p>
            <a:r>
              <a:rPr kumimoji="1" lang="ja-JP" altLang="en-US" dirty="0" smtClean="0"/>
              <a:t>「危険ドラッグ」とは、「麻薬」に類似する物質を含み、多幸感や快感を高め、幻覚作用などを得る目的で使用する製品の総称です。主にインターネット、アダルトショップで販売されています。「危険ドラッグ」の多くは医薬品医療機器等法上の「指定薬物」を含み、なかには規制後に「麻薬」となった薬物を含むものもあります。また、これらが無くても薬事法上の「無承認無許可医薬品」に該当する製品もあります。</a:t>
            </a:r>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8</a:t>
            </a:fld>
            <a:endParaRPr kumimoji="1" lang="ja-JP" altLang="en-US" dirty="0"/>
          </a:p>
        </p:txBody>
      </p:sp>
    </p:spTree>
    <p:extLst>
      <p:ext uri="{BB962C8B-B14F-4D97-AF65-F5344CB8AC3E}">
        <p14:creationId xmlns:p14="http://schemas.microsoft.com/office/powerpoint/2010/main" val="2631762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2975" y="746125"/>
            <a:ext cx="4972050" cy="3729038"/>
          </a:xfrm>
        </p:spPr>
      </p:sp>
      <p:sp>
        <p:nvSpPr>
          <p:cNvPr id="3" name="ノート プレースホルダー 2"/>
          <p:cNvSpPr>
            <a:spLocks noGrp="1"/>
          </p:cNvSpPr>
          <p:nvPr>
            <p:ph type="body" idx="1"/>
          </p:nvPr>
        </p:nvSpPr>
        <p:spPr/>
        <p:txBody>
          <a:bodyPr/>
          <a:lstStyle/>
          <a:p>
            <a:r>
              <a:rPr kumimoji="1" lang="ja-JP" altLang="en-US" dirty="0" smtClean="0"/>
              <a:t>危険ドラッグを使うことで、吐いたり、意識障害を起こしたり、暴れたりなど健康障害が起きます。</a:t>
            </a:r>
            <a:endParaRPr kumimoji="1" lang="en-US" altLang="ja-JP" dirty="0" smtClean="0"/>
          </a:p>
          <a:p>
            <a:r>
              <a:rPr kumimoji="1" lang="ja-JP" altLang="en-US" dirty="0" smtClean="0"/>
              <a:t>それらが原因で、交通事故を起こしたり、ひどいときには痙攣や呼吸困難を起こして救急車で搬送され、死亡したりする事件が起きています。</a:t>
            </a:r>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9</a:t>
            </a:fld>
            <a:endParaRPr kumimoji="1" lang="ja-JP" altLang="en-US" dirty="0"/>
          </a:p>
        </p:txBody>
      </p:sp>
    </p:spTree>
    <p:extLst>
      <p:ext uri="{BB962C8B-B14F-4D97-AF65-F5344CB8AC3E}">
        <p14:creationId xmlns:p14="http://schemas.microsoft.com/office/powerpoint/2010/main" val="2631762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2975" y="746125"/>
            <a:ext cx="4972050" cy="3729038"/>
          </a:xfrm>
        </p:spPr>
      </p:sp>
      <p:sp>
        <p:nvSpPr>
          <p:cNvPr id="3" name="ノート プレースホルダー 2"/>
          <p:cNvSpPr>
            <a:spLocks noGrp="1"/>
          </p:cNvSpPr>
          <p:nvPr>
            <p:ph type="body" idx="1"/>
          </p:nvPr>
        </p:nvSpPr>
        <p:spPr/>
        <p:txBody>
          <a:bodyPr/>
          <a:lstStyle/>
          <a:p>
            <a:r>
              <a:rPr kumimoji="1" lang="ja-JP" altLang="en-US" dirty="0" smtClean="0"/>
              <a:t>危険ドラッグは用途を偽って売られています。</a:t>
            </a:r>
          </a:p>
          <a:p>
            <a:r>
              <a:rPr kumimoji="1" lang="ja-JP" altLang="en-US" dirty="0" smtClean="0"/>
              <a:t>危険ドラッグは、法の網をくぐりぬけるために「ハーブ」「アロマ」「バスソルト」など、一見しただけでは人体摂取用と思われないよう目的を偽装して販売されています。</a:t>
            </a:r>
            <a:endParaRPr kumimoji="1" lang="en-US" altLang="ja-JP" dirty="0" smtClean="0"/>
          </a:p>
          <a:p>
            <a:r>
              <a:rPr kumimoji="1" lang="ja-JP" altLang="en-US" dirty="0" smtClean="0"/>
              <a:t>色や形状も様々で、粉末・液体・乾燥植物など、見た目ではわからないように巧妙に作られています。</a:t>
            </a:r>
          </a:p>
          <a:p>
            <a:endParaRPr kumimoji="1" lang="ja-JP" altLang="en-US" dirty="0" smtClean="0"/>
          </a:p>
          <a:p>
            <a:r>
              <a:rPr kumimoji="1" lang="ja-JP" altLang="en-US" dirty="0" smtClean="0"/>
              <a:t>デザインされたパッケージやカラフルな液体は、危険な薬物に見えないため、キレイ、かっこいいという印象を持ってしまいますが、中身は売っているほうもわからない恐ろしい薬物です。「合法」や「安全」という言葉を信用してはいけません。</a:t>
            </a:r>
          </a:p>
        </p:txBody>
      </p:sp>
      <p:sp>
        <p:nvSpPr>
          <p:cNvPr id="4" name="スライド番号プレースホルダー 3"/>
          <p:cNvSpPr>
            <a:spLocks noGrp="1"/>
          </p:cNvSpPr>
          <p:nvPr>
            <p:ph type="sldNum" sz="quarter" idx="10"/>
          </p:nvPr>
        </p:nvSpPr>
        <p:spPr/>
        <p:txBody>
          <a:bodyPr/>
          <a:lstStyle/>
          <a:p>
            <a:fld id="{EDF2BB47-0277-4F15-B527-A2666555EE8A}" type="slidenum">
              <a:rPr kumimoji="1" lang="ja-JP" altLang="en-US" smtClean="0"/>
              <a:t>10</a:t>
            </a:fld>
            <a:endParaRPr kumimoji="1" lang="ja-JP" altLang="en-US" dirty="0"/>
          </a:p>
        </p:txBody>
      </p:sp>
    </p:spTree>
    <p:extLst>
      <p:ext uri="{BB962C8B-B14F-4D97-AF65-F5344CB8AC3E}">
        <p14:creationId xmlns:p14="http://schemas.microsoft.com/office/powerpoint/2010/main" val="2631762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87807E50-8A7A-449F-8451-838F01FDDE28}" type="datetimeFigureOut">
              <a:rPr kumimoji="1" lang="ja-JP" altLang="en-US" smtClean="0"/>
              <a:t>2015/5/30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27692534-96EF-43C1-AF1D-CEC2FB69594D}" type="slidenum">
              <a:rPr kumimoji="1" lang="ja-JP" altLang="en-US" smtClean="0"/>
              <a:t>‹#›</a:t>
            </a:fld>
            <a:endParaRPr kumimoji="1" lang="ja-JP" altLang="en-US" dirty="0"/>
          </a:p>
        </p:txBody>
      </p:sp>
    </p:spTree>
    <p:extLst>
      <p:ext uri="{BB962C8B-B14F-4D97-AF65-F5344CB8AC3E}">
        <p14:creationId xmlns:p14="http://schemas.microsoft.com/office/powerpoint/2010/main" val="355212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7807E50-8A7A-449F-8451-838F01FDDE28}" type="datetimeFigureOut">
              <a:rPr kumimoji="1" lang="ja-JP" altLang="en-US" smtClean="0"/>
              <a:t>2015/5/30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27692534-96EF-43C1-AF1D-CEC2FB69594D}" type="slidenum">
              <a:rPr kumimoji="1" lang="ja-JP" altLang="en-US" smtClean="0"/>
              <a:t>‹#›</a:t>
            </a:fld>
            <a:endParaRPr kumimoji="1" lang="ja-JP" altLang="en-US" dirty="0"/>
          </a:p>
        </p:txBody>
      </p:sp>
    </p:spTree>
    <p:extLst>
      <p:ext uri="{BB962C8B-B14F-4D97-AF65-F5344CB8AC3E}">
        <p14:creationId xmlns:p14="http://schemas.microsoft.com/office/powerpoint/2010/main" val="539844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7807E50-8A7A-449F-8451-838F01FDDE28}" type="datetimeFigureOut">
              <a:rPr kumimoji="1" lang="ja-JP" altLang="en-US" smtClean="0"/>
              <a:t>2015/5/30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27692534-96EF-43C1-AF1D-CEC2FB69594D}" type="slidenum">
              <a:rPr kumimoji="1" lang="ja-JP" altLang="en-US" smtClean="0"/>
              <a:t>‹#›</a:t>
            </a:fld>
            <a:endParaRPr kumimoji="1" lang="ja-JP" altLang="en-US" dirty="0"/>
          </a:p>
        </p:txBody>
      </p:sp>
    </p:spTree>
    <p:extLst>
      <p:ext uri="{BB962C8B-B14F-4D97-AF65-F5344CB8AC3E}">
        <p14:creationId xmlns:p14="http://schemas.microsoft.com/office/powerpoint/2010/main" val="3115807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7807E50-8A7A-449F-8451-838F01FDDE28}" type="datetimeFigureOut">
              <a:rPr kumimoji="1" lang="ja-JP" altLang="en-US" smtClean="0"/>
              <a:t>2015/5/30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27692534-96EF-43C1-AF1D-CEC2FB69594D}" type="slidenum">
              <a:rPr kumimoji="1" lang="ja-JP" altLang="en-US" smtClean="0"/>
              <a:t>‹#›</a:t>
            </a:fld>
            <a:endParaRPr kumimoji="1" lang="ja-JP" altLang="en-US" dirty="0"/>
          </a:p>
        </p:txBody>
      </p:sp>
    </p:spTree>
    <p:extLst>
      <p:ext uri="{BB962C8B-B14F-4D97-AF65-F5344CB8AC3E}">
        <p14:creationId xmlns:p14="http://schemas.microsoft.com/office/powerpoint/2010/main" val="97108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87807E50-8A7A-449F-8451-838F01FDDE28}" type="datetimeFigureOut">
              <a:rPr kumimoji="1" lang="ja-JP" altLang="en-US" smtClean="0"/>
              <a:t>2015/5/30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27692534-96EF-43C1-AF1D-CEC2FB69594D}" type="slidenum">
              <a:rPr kumimoji="1" lang="ja-JP" altLang="en-US" smtClean="0"/>
              <a:t>‹#›</a:t>
            </a:fld>
            <a:endParaRPr kumimoji="1" lang="ja-JP" altLang="en-US" dirty="0"/>
          </a:p>
        </p:txBody>
      </p:sp>
    </p:spTree>
    <p:extLst>
      <p:ext uri="{BB962C8B-B14F-4D97-AF65-F5344CB8AC3E}">
        <p14:creationId xmlns:p14="http://schemas.microsoft.com/office/powerpoint/2010/main" val="1205809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87807E50-8A7A-449F-8451-838F01FDDE28}" type="datetimeFigureOut">
              <a:rPr kumimoji="1" lang="ja-JP" altLang="en-US" smtClean="0"/>
              <a:t>2015/5/30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27692534-96EF-43C1-AF1D-CEC2FB69594D}" type="slidenum">
              <a:rPr kumimoji="1" lang="ja-JP" altLang="en-US" smtClean="0"/>
              <a:t>‹#›</a:t>
            </a:fld>
            <a:endParaRPr kumimoji="1" lang="ja-JP" altLang="en-US" dirty="0"/>
          </a:p>
        </p:txBody>
      </p:sp>
    </p:spTree>
    <p:extLst>
      <p:ext uri="{BB962C8B-B14F-4D97-AF65-F5344CB8AC3E}">
        <p14:creationId xmlns:p14="http://schemas.microsoft.com/office/powerpoint/2010/main" val="1948755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87807E50-8A7A-449F-8451-838F01FDDE28}" type="datetimeFigureOut">
              <a:rPr kumimoji="1" lang="ja-JP" altLang="en-US" smtClean="0"/>
              <a:t>2015/5/30</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27692534-96EF-43C1-AF1D-CEC2FB69594D}" type="slidenum">
              <a:rPr kumimoji="1" lang="ja-JP" altLang="en-US" smtClean="0"/>
              <a:t>‹#›</a:t>
            </a:fld>
            <a:endParaRPr kumimoji="1" lang="ja-JP" altLang="en-US" dirty="0"/>
          </a:p>
        </p:txBody>
      </p:sp>
    </p:spTree>
    <p:extLst>
      <p:ext uri="{BB962C8B-B14F-4D97-AF65-F5344CB8AC3E}">
        <p14:creationId xmlns:p14="http://schemas.microsoft.com/office/powerpoint/2010/main" val="3018631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87807E50-8A7A-449F-8451-838F01FDDE28}" type="datetimeFigureOut">
              <a:rPr kumimoji="1" lang="ja-JP" altLang="en-US" smtClean="0"/>
              <a:t>2015/5/30</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27692534-96EF-43C1-AF1D-CEC2FB69594D}" type="slidenum">
              <a:rPr kumimoji="1" lang="ja-JP" altLang="en-US" smtClean="0"/>
              <a:t>‹#›</a:t>
            </a:fld>
            <a:endParaRPr kumimoji="1" lang="ja-JP" altLang="en-US" dirty="0"/>
          </a:p>
        </p:txBody>
      </p:sp>
    </p:spTree>
    <p:extLst>
      <p:ext uri="{BB962C8B-B14F-4D97-AF65-F5344CB8AC3E}">
        <p14:creationId xmlns:p14="http://schemas.microsoft.com/office/powerpoint/2010/main" val="3658917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7807E50-8A7A-449F-8451-838F01FDDE28}" type="datetimeFigureOut">
              <a:rPr kumimoji="1" lang="ja-JP" altLang="en-US" smtClean="0"/>
              <a:t>2015/5/30</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27692534-96EF-43C1-AF1D-CEC2FB69594D}" type="slidenum">
              <a:rPr kumimoji="1" lang="ja-JP" altLang="en-US" smtClean="0"/>
              <a:t>‹#›</a:t>
            </a:fld>
            <a:endParaRPr kumimoji="1" lang="ja-JP" altLang="en-US" dirty="0"/>
          </a:p>
        </p:txBody>
      </p:sp>
    </p:spTree>
    <p:extLst>
      <p:ext uri="{BB962C8B-B14F-4D97-AF65-F5344CB8AC3E}">
        <p14:creationId xmlns:p14="http://schemas.microsoft.com/office/powerpoint/2010/main" val="4267031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7807E50-8A7A-449F-8451-838F01FDDE28}" type="datetimeFigureOut">
              <a:rPr kumimoji="1" lang="ja-JP" altLang="en-US" smtClean="0"/>
              <a:t>2015/5/30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27692534-96EF-43C1-AF1D-CEC2FB69594D}" type="slidenum">
              <a:rPr kumimoji="1" lang="ja-JP" altLang="en-US" smtClean="0"/>
              <a:t>‹#›</a:t>
            </a:fld>
            <a:endParaRPr kumimoji="1" lang="ja-JP" altLang="en-US" dirty="0"/>
          </a:p>
        </p:txBody>
      </p:sp>
    </p:spTree>
    <p:extLst>
      <p:ext uri="{BB962C8B-B14F-4D97-AF65-F5344CB8AC3E}">
        <p14:creationId xmlns:p14="http://schemas.microsoft.com/office/powerpoint/2010/main" val="3313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7807E50-8A7A-449F-8451-838F01FDDE28}" type="datetimeFigureOut">
              <a:rPr kumimoji="1" lang="ja-JP" altLang="en-US" smtClean="0"/>
              <a:t>2015/5/30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27692534-96EF-43C1-AF1D-CEC2FB69594D}" type="slidenum">
              <a:rPr kumimoji="1" lang="ja-JP" altLang="en-US" smtClean="0"/>
              <a:t>‹#›</a:t>
            </a:fld>
            <a:endParaRPr kumimoji="1" lang="ja-JP" altLang="en-US" dirty="0"/>
          </a:p>
        </p:txBody>
      </p:sp>
    </p:spTree>
    <p:extLst>
      <p:ext uri="{BB962C8B-B14F-4D97-AF65-F5344CB8AC3E}">
        <p14:creationId xmlns:p14="http://schemas.microsoft.com/office/powerpoint/2010/main" val="1751714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807E50-8A7A-449F-8451-838F01FDDE28}" type="datetimeFigureOut">
              <a:rPr kumimoji="1" lang="ja-JP" altLang="en-US" smtClean="0"/>
              <a:t>2015/5/30</a:t>
            </a:fld>
            <a:endParaRPr kumimoji="1" lang="ja-JP" altLang="en-US" dirty="0"/>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92534-96EF-43C1-AF1D-CEC2FB69594D}" type="slidenum">
              <a:rPr kumimoji="1" lang="ja-JP" altLang="en-US" smtClean="0"/>
              <a:t>‹#›</a:t>
            </a:fld>
            <a:endParaRPr kumimoji="1" lang="ja-JP" altLang="en-US" dirty="0"/>
          </a:p>
        </p:txBody>
      </p:sp>
    </p:spTree>
    <p:extLst>
      <p:ext uri="{BB962C8B-B14F-4D97-AF65-F5344CB8AC3E}">
        <p14:creationId xmlns:p14="http://schemas.microsoft.com/office/powerpoint/2010/main" val="2703917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1.jpeg"/><Relationship Id="rId7" Type="http://schemas.openxmlformats.org/officeDocument/2006/relationships/diagramColors" Target="../diagrams/colors8.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49.png"/><Relationship Id="rId4" Type="http://schemas.openxmlformats.org/officeDocument/2006/relationships/diagramLayout" Target="../diagrams/layout11.xml"/><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55.png"/><Relationship Id="rId7" Type="http://schemas.openxmlformats.org/officeDocument/2006/relationships/diagramQuickStyle" Target="../diagrams/quickStyle16.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56.png"/><Relationship Id="rId9" Type="http://schemas.microsoft.com/office/2007/relationships/diagramDrawing" Target="../diagrams/drawing1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gradFill>
            <a:gsLst>
              <a:gs pos="0">
                <a:srgbClr val="99FFCC"/>
              </a:gs>
              <a:gs pos="50000">
                <a:schemeClr val="bg1"/>
              </a:gs>
              <a:gs pos="100000">
                <a:srgbClr val="99FFCC"/>
              </a:gs>
            </a:gsLst>
            <a:lin ang="5400000" scaled="1"/>
          </a:gradFill>
        </p:spPr>
        <p:txBody>
          <a:bodyPr/>
          <a:lstStyle/>
          <a:p>
            <a:r>
              <a:rPr kumimoji="1" lang="en-US" altLang="ja-JP" dirty="0" smtClean="0"/>
              <a:t>STOP</a:t>
            </a:r>
            <a:br>
              <a:rPr kumimoji="1" lang="en-US" altLang="ja-JP" dirty="0" smtClean="0"/>
            </a:br>
            <a:r>
              <a:rPr lang="ja-JP" altLang="en-US" dirty="0" smtClean="0"/>
              <a:t>危険</a:t>
            </a:r>
            <a:r>
              <a:rPr lang="ja-JP" altLang="en-US" dirty="0"/>
              <a:t>ドラッグ</a:t>
            </a:r>
            <a:endParaRPr kumimoji="1" lang="ja-JP" altLang="en-US" dirty="0"/>
          </a:p>
        </p:txBody>
      </p:sp>
      <p:sp>
        <p:nvSpPr>
          <p:cNvPr id="4" name="サブタイトル 3"/>
          <p:cNvSpPr>
            <a:spLocks noGrp="1"/>
          </p:cNvSpPr>
          <p:nvPr>
            <p:ph type="subTitle" idx="1"/>
          </p:nvPr>
        </p:nvSpPr>
        <p:spPr>
          <a:xfrm>
            <a:off x="2411760" y="3992860"/>
            <a:ext cx="6400800" cy="1752600"/>
          </a:xfrm>
        </p:spPr>
        <p:txBody>
          <a:bodyPr/>
          <a:lstStyle/>
          <a:p>
            <a:r>
              <a:rPr lang="ja-JP" altLang="en-US" sz="2400" dirty="0" smtClean="0"/>
              <a:t>千葉県学校薬剤師会</a:t>
            </a:r>
            <a:endParaRPr lang="en-US" altLang="ja-JP" sz="2400" dirty="0" smtClean="0"/>
          </a:p>
          <a:p>
            <a:r>
              <a:rPr lang="ja-JP" altLang="en-US" sz="2400" dirty="0" smtClean="0"/>
              <a:t>　　　　　　　　　　　　　　　</a:t>
            </a:r>
            <a:endParaRPr kumimoji="1" lang="ja-JP" altLang="en-US" sz="2400" dirty="0"/>
          </a:p>
        </p:txBody>
      </p:sp>
      <p:pic>
        <p:nvPicPr>
          <p:cNvPr id="5" name="図 4"/>
          <p:cNvPicPr>
            <a:picLocks noChangeAspect="1"/>
          </p:cNvPicPr>
          <p:nvPr/>
        </p:nvPicPr>
        <p:blipFill>
          <a:blip r:embed="rId2"/>
          <a:stretch>
            <a:fillRect/>
          </a:stretch>
        </p:blipFill>
        <p:spPr>
          <a:xfrm>
            <a:off x="7356535" y="4869160"/>
            <a:ext cx="1100620" cy="1649818"/>
          </a:xfrm>
          <a:prstGeom prst="rect">
            <a:avLst/>
          </a:prstGeom>
        </p:spPr>
      </p:pic>
    </p:spTree>
    <p:extLst>
      <p:ext uri="{BB962C8B-B14F-4D97-AF65-F5344CB8AC3E}">
        <p14:creationId xmlns:p14="http://schemas.microsoft.com/office/powerpoint/2010/main" val="10050327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lang="ja-JP" altLang="en-US" dirty="0" smtClean="0"/>
              <a:t>危険ドラッグの売られ方</a:t>
            </a:r>
            <a:endParaRPr kumimoji="1" lang="ja-JP" altLang="en-US" dirty="0"/>
          </a:p>
        </p:txBody>
      </p:sp>
      <p:graphicFrame>
        <p:nvGraphicFramePr>
          <p:cNvPr id="3" name="図表 2"/>
          <p:cNvGraphicFramePr/>
          <p:nvPr>
            <p:extLst>
              <p:ext uri="{D42A27DB-BD31-4B8C-83A1-F6EECF244321}">
                <p14:modId xmlns:p14="http://schemas.microsoft.com/office/powerpoint/2010/main" val="348839237"/>
              </p:ext>
            </p:extLst>
          </p:nvPr>
        </p:nvGraphicFramePr>
        <p:xfrm>
          <a:off x="539552" y="1613024"/>
          <a:ext cx="8064896" cy="5128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24909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normAutofit/>
          </a:bodyPr>
          <a:lstStyle/>
          <a:p>
            <a:r>
              <a:rPr kumimoji="1" lang="ja-JP" altLang="en-US" dirty="0" smtClean="0"/>
              <a:t>ハーブ系</a:t>
            </a:r>
            <a:endParaRPr kumimoji="1" lang="ja-JP" altLang="en-US" dirty="0"/>
          </a:p>
        </p:txBody>
      </p:sp>
      <p:sp>
        <p:nvSpPr>
          <p:cNvPr id="4" name="テキスト プレースホルダー 3"/>
          <p:cNvSpPr>
            <a:spLocks noGrp="1"/>
          </p:cNvSpPr>
          <p:nvPr>
            <p:ph idx="1"/>
          </p:nvPr>
        </p:nvSpPr>
        <p:spPr/>
        <p:txBody>
          <a:bodyPr/>
          <a:lstStyle/>
          <a:p>
            <a:r>
              <a:rPr kumimoji="1" lang="ja-JP" altLang="en-US" dirty="0" smtClean="0">
                <a:latin typeface="ＭＳ ゴシック" panose="020B0609070205080204" pitchFamily="49" charset="-128"/>
                <a:ea typeface="ＭＳ ゴシック" panose="020B0609070205080204" pitchFamily="49" charset="-128"/>
              </a:rPr>
              <a:t>交通事故を起こす原因となった物質</a:t>
            </a:r>
            <a:endParaRPr kumimoji="1" lang="ja-JP" altLang="en-US" dirty="0">
              <a:latin typeface="ＭＳ ゴシック" panose="020B0609070205080204" pitchFamily="49" charset="-128"/>
              <a:ea typeface="ＭＳ ゴシック" panose="020B0609070205080204" pitchFamily="49" charset="-128"/>
            </a:endParaRPr>
          </a:p>
        </p:txBody>
      </p:sp>
      <p:pic>
        <p:nvPicPr>
          <p:cNvPr id="5" name="Picture 4" descr="DSCN10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2492896"/>
            <a:ext cx="4025825" cy="3019369"/>
          </a:xfrm>
          <a:prstGeom prst="rect">
            <a:avLst/>
          </a:prstGeom>
          <a:noFill/>
          <a:extLst>
            <a:ext uri="{909E8E84-426E-40DD-AFC4-6F175D3DCCD1}">
              <a14:hiddenFill xmlns:a14="http://schemas.microsoft.com/office/drawing/2010/main">
                <a:solidFill>
                  <a:srgbClr val="FFFFFF"/>
                </a:solidFill>
              </a14:hiddenFill>
            </a:ext>
          </a:extLst>
        </p:spPr>
      </p:pic>
      <p:pic>
        <p:nvPicPr>
          <p:cNvPr id="6" name="図 3" descr="DSC00880.JPG"/>
          <p:cNvPicPr>
            <a:picLocks noChangeAspect="1"/>
          </p:cNvPicPr>
          <p:nvPr/>
        </p:nvPicPr>
        <p:blipFill>
          <a:blip r:embed="rId4" cstate="print"/>
          <a:srcRect l="2399" t="4430" r="1907" b="3854"/>
          <a:stretch>
            <a:fillRect/>
          </a:stretch>
        </p:blipFill>
        <p:spPr bwMode="auto">
          <a:xfrm>
            <a:off x="4572000" y="3284984"/>
            <a:ext cx="4085940" cy="2936955"/>
          </a:xfrm>
          <a:prstGeom prst="rect">
            <a:avLst/>
          </a:prstGeom>
          <a:noFill/>
          <a:ln w="9525">
            <a:noFill/>
            <a:miter lim="800000"/>
            <a:headEnd/>
            <a:tailEnd/>
          </a:ln>
        </p:spPr>
      </p:pic>
    </p:spTree>
    <p:extLst>
      <p:ext uri="{BB962C8B-B14F-4D97-AF65-F5344CB8AC3E}">
        <p14:creationId xmlns:p14="http://schemas.microsoft.com/office/powerpoint/2010/main" val="380300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kumimoji="1" lang="ja-JP" altLang="en-US" dirty="0" smtClean="0"/>
              <a:t>アロマ系</a:t>
            </a:r>
            <a:endParaRPr kumimoji="1" lang="ja-JP" altLang="en-US" dirty="0"/>
          </a:p>
        </p:txBody>
      </p:sp>
      <p:pic>
        <p:nvPicPr>
          <p:cNvPr id="5" name="Picture 4" descr="04-YY71-03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9576" y="1894278"/>
            <a:ext cx="2105984" cy="3297627"/>
          </a:xfrm>
          <a:noFill/>
        </p:spPr>
      </p:pic>
      <p:pic>
        <p:nvPicPr>
          <p:cNvPr id="6" name="Picture 7" descr="P1000773"/>
          <p:cNvPicPr>
            <a:picLocks noChangeAspect="1" noChangeArrowheads="1"/>
          </p:cNvPicPr>
          <p:nvPr/>
        </p:nvPicPr>
        <p:blipFill>
          <a:blip r:embed="rId4" cstate="print">
            <a:extLst>
              <a:ext uri="{28A0092B-C50C-407E-A947-70E740481C1C}">
                <a14:useLocalDpi xmlns:a14="http://schemas.microsoft.com/office/drawing/2010/main" val="0"/>
              </a:ext>
            </a:extLst>
          </a:blip>
          <a:srcRect l="7086" t="4724" r="8858" b="4724"/>
          <a:stretch>
            <a:fillRect/>
          </a:stretch>
        </p:blipFill>
        <p:spPr>
          <a:xfrm>
            <a:off x="2771801" y="2199609"/>
            <a:ext cx="3110242" cy="2612139"/>
          </a:xfrm>
          <a:prstGeom prst="rect">
            <a:avLst/>
          </a:prstGeom>
          <a:noFill/>
        </p:spPr>
      </p:pic>
      <p:pic>
        <p:nvPicPr>
          <p:cNvPr id="7" name="Picture 2" descr="C:\Users\iyasuda\Documents\脱法ドラッグ\15年前期脱ドラ\03-YY73-0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7020" y="2132856"/>
            <a:ext cx="2071503" cy="2762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563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kumimoji="1" lang="ja-JP" altLang="en-US" dirty="0" smtClean="0"/>
              <a:t>飲食物系</a:t>
            </a:r>
            <a:endParaRPr kumimoji="1" lang="ja-JP" altLang="en-US" dirty="0"/>
          </a:p>
        </p:txBody>
      </p:sp>
      <p:pic>
        <p:nvPicPr>
          <p:cNvPr id="5" name="Picture 6" descr="C:\WINDOWS\ﾃﾞｽｸﾄｯﾌﾟ\2C-T-2中.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tretch/>
        </p:blipFill>
        <p:spPr bwMode="auto">
          <a:xfrm>
            <a:off x="899592" y="4221088"/>
            <a:ext cx="3241964" cy="24397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t="10522" b="8417"/>
          <a:stretch>
            <a:fillRect/>
          </a:stretch>
        </p:blipFill>
        <p:spPr bwMode="auto">
          <a:xfrm>
            <a:off x="6045558" y="2029971"/>
            <a:ext cx="2954426"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p:cNvGrpSpPr>
            <a:grpSpLocks noChangeAspect="1"/>
          </p:cNvGrpSpPr>
          <p:nvPr/>
        </p:nvGrpSpPr>
        <p:grpSpPr>
          <a:xfrm>
            <a:off x="4752822" y="4500560"/>
            <a:ext cx="3774058" cy="2160313"/>
            <a:chOff x="114300" y="1117600"/>
            <a:chExt cx="8879840" cy="5082921"/>
          </a:xfrm>
        </p:grpSpPr>
        <p:pic>
          <p:nvPicPr>
            <p:cNvPr id="8" name="Picture 2" descr="H:\一郎\My Pictures\スライド１\FH00003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092" b="10418"/>
            <a:stretch/>
          </p:blipFill>
          <p:spPr bwMode="auto">
            <a:xfrm>
              <a:off x="114300" y="1117600"/>
              <a:ext cx="8879840" cy="5082921"/>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6267450" y="4953000"/>
              <a:ext cx="990600" cy="333375"/>
            </a:xfrm>
            <a:prstGeom prst="rect">
              <a:avLst/>
            </a:prstGeom>
            <a:solidFill>
              <a:srgbClr val="002B82"/>
            </a:solidFill>
            <a:ln>
              <a:solidFill>
                <a:srgbClr val="002B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8860" y="1850612"/>
            <a:ext cx="3088466" cy="212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descr="03-YY71-026"/>
          <p:cNvPicPr>
            <a:picLocks noChangeAspect="1" noChangeArrowheads="1"/>
          </p:cNvPicPr>
          <p:nvPr/>
        </p:nvPicPr>
        <p:blipFill>
          <a:blip r:embed="rId7">
            <a:extLst>
              <a:ext uri="{28A0092B-C50C-407E-A947-70E740481C1C}">
                <a14:useLocalDpi xmlns:a14="http://schemas.microsoft.com/office/drawing/2010/main" val="0"/>
              </a:ext>
            </a:extLst>
          </a:blip>
          <a:srcRect l="8340" t="12498" r="16682" b="18747"/>
          <a:stretch>
            <a:fillRect/>
          </a:stretch>
        </p:blipFill>
        <p:spPr bwMode="auto">
          <a:xfrm>
            <a:off x="395537" y="1542019"/>
            <a:ext cx="1944216" cy="243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58926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kumimoji="1" lang="ja-JP" altLang="en-US" dirty="0" smtClean="0"/>
              <a:t>試薬系</a:t>
            </a:r>
            <a:endParaRPr kumimoji="1" lang="ja-JP" altLang="en-US" dirty="0"/>
          </a:p>
        </p:txBody>
      </p:sp>
      <p:pic>
        <p:nvPicPr>
          <p:cNvPr id="5" name="Picture 2"/>
          <p:cNvPicPr>
            <a:picLocks noGrp="1" noChangeAspect="1" noChangeArrowheads="1"/>
          </p:cNvPicPr>
          <p:nvPr>
            <p:ph idx="1"/>
          </p:nvPr>
        </p:nvPicPr>
        <p:blipFill>
          <a:blip r:embed="rId3" cstate="print">
            <a:lum bright="10000"/>
            <a:extLst>
              <a:ext uri="{28A0092B-C50C-407E-A947-70E740481C1C}">
                <a14:useLocalDpi xmlns:a14="http://schemas.microsoft.com/office/drawing/2010/main" val="0"/>
              </a:ext>
            </a:extLst>
          </a:blip>
          <a:stretch>
            <a:fillRect/>
          </a:stretch>
        </p:blipFill>
        <p:spPr bwMode="auto">
          <a:xfrm>
            <a:off x="501260" y="2132856"/>
            <a:ext cx="4776778" cy="3631607"/>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プレースホルダー 3"/>
          <p:cNvSpPr>
            <a:spLocks noGrp="1"/>
          </p:cNvSpPr>
          <p:nvPr>
            <p:ph type="body" sz="half" idx="4294967295"/>
          </p:nvPr>
        </p:nvSpPr>
        <p:spPr>
          <a:xfrm>
            <a:off x="0" y="1435101"/>
            <a:ext cx="8100392" cy="769764"/>
          </a:xfrm>
        </p:spPr>
        <p:txBody>
          <a:bodyPr/>
          <a:lstStyle/>
          <a:p>
            <a:r>
              <a:rPr kumimoji="1" lang="ja-JP" altLang="en-US" dirty="0" smtClean="0">
                <a:latin typeface="ＭＳ ゴシック" panose="020B0609070205080204" pitchFamily="49" charset="-128"/>
                <a:ea typeface="ＭＳ ゴシック" panose="020B0609070205080204" pitchFamily="49" charset="-128"/>
              </a:rPr>
              <a:t>インターネットで売られていた</a:t>
            </a:r>
            <a:endParaRPr kumimoji="1" lang="ja-JP" altLang="en-US" dirty="0">
              <a:latin typeface="ＭＳ ゴシック" panose="020B0609070205080204" pitchFamily="49" charset="-128"/>
              <a:ea typeface="ＭＳ ゴシック" panose="020B0609070205080204" pitchFamily="49" charset="-128"/>
            </a:endParaRPr>
          </a:p>
        </p:txBody>
      </p:sp>
      <p:pic>
        <p:nvPicPr>
          <p:cNvPr id="6" name="Picture 2"/>
          <p:cNvPicPr>
            <a:picLocks noChangeAspect="1" noChangeArrowheads="1"/>
          </p:cNvPicPr>
          <p:nvPr/>
        </p:nvPicPr>
        <p:blipFill>
          <a:blip r:embed="rId4" cstate="print">
            <a:lum contrast="10000"/>
            <a:extLst>
              <a:ext uri="{28A0092B-C50C-407E-A947-70E740481C1C}">
                <a14:useLocalDpi xmlns:a14="http://schemas.microsoft.com/office/drawing/2010/main" val="0"/>
              </a:ext>
            </a:extLst>
          </a:blip>
          <a:srcRect/>
          <a:stretch>
            <a:fillRect/>
          </a:stretch>
        </p:blipFill>
        <p:spPr bwMode="auto">
          <a:xfrm>
            <a:off x="4050196" y="4782538"/>
            <a:ext cx="2479674" cy="19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1113" y="2132856"/>
            <a:ext cx="3284612" cy="246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1755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kumimoji="1" lang="ja-JP" altLang="en-US" dirty="0" smtClean="0"/>
              <a:t>植物粉末系</a:t>
            </a:r>
            <a:endParaRPr kumimoji="1" lang="ja-JP" altLang="en-US" dirty="0"/>
          </a:p>
        </p:txBody>
      </p:sp>
      <p:pic>
        <p:nvPicPr>
          <p:cNvPr id="5" name="Picture 2" descr="DSCN9728"/>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899592" y="3429000"/>
            <a:ext cx="3279371" cy="2460567"/>
          </a:xfrm>
          <a:noFill/>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429000"/>
            <a:ext cx="4002086" cy="290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06-YY71-159C"/>
          <p:cNvPicPr>
            <a:picLocks noChangeAspect="1" noChangeArrowheads="1"/>
          </p:cNvPicPr>
          <p:nvPr/>
        </p:nvPicPr>
        <p:blipFill>
          <a:blip r:embed="rId5" cstate="print">
            <a:extLst>
              <a:ext uri="{28A0092B-C50C-407E-A947-70E740481C1C}">
                <a14:useLocalDpi xmlns:a14="http://schemas.microsoft.com/office/drawing/2010/main" val="0"/>
              </a:ext>
            </a:extLst>
          </a:blip>
          <a:srcRect l="25836" t="29527" r="36909" b="32480"/>
          <a:stretch>
            <a:fillRect/>
          </a:stretch>
        </p:blipFill>
        <p:spPr bwMode="auto">
          <a:xfrm>
            <a:off x="2771800" y="1484784"/>
            <a:ext cx="1899211" cy="14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06-YY71-125-B"/>
          <p:cNvPicPr>
            <a:picLocks noChangeAspect="1" noChangeArrowheads="1"/>
          </p:cNvPicPr>
          <p:nvPr/>
        </p:nvPicPr>
        <p:blipFill>
          <a:blip r:embed="rId6" cstate="print">
            <a:extLst>
              <a:ext uri="{28A0092B-C50C-407E-A947-70E740481C1C}">
                <a14:useLocalDpi xmlns:a14="http://schemas.microsoft.com/office/drawing/2010/main" val="0"/>
              </a:ext>
            </a:extLst>
          </a:blip>
          <a:srcRect l="36909" t="22638" r="31743" b="39371"/>
          <a:stretch>
            <a:fillRect/>
          </a:stretch>
        </p:blipFill>
        <p:spPr bwMode="auto">
          <a:xfrm>
            <a:off x="899592" y="1484784"/>
            <a:ext cx="1584176" cy="146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1561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normAutofit/>
          </a:bodyPr>
          <a:lstStyle/>
          <a:p>
            <a:r>
              <a:rPr kumimoji="1" lang="ja-JP" altLang="en-US" dirty="0" smtClean="0"/>
              <a:t>ビデオクリーナー・バスソルト系</a:t>
            </a:r>
            <a:endParaRPr kumimoji="1" lang="ja-JP" altLang="en-US" dirty="0"/>
          </a:p>
        </p:txBody>
      </p:sp>
      <p:grpSp>
        <p:nvGrpSpPr>
          <p:cNvPr id="5" name="グループ化 4"/>
          <p:cNvGrpSpPr/>
          <p:nvPr/>
        </p:nvGrpSpPr>
        <p:grpSpPr>
          <a:xfrm>
            <a:off x="207359" y="1628800"/>
            <a:ext cx="5079682" cy="2905385"/>
            <a:chOff x="762000" y="1193799"/>
            <a:chExt cx="8064500" cy="5016501"/>
          </a:xfrm>
        </p:grpSpPr>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064" t="5525" r="6849" b="7733"/>
            <a:stretch/>
          </p:blipFill>
          <p:spPr>
            <a:xfrm>
              <a:off x="762000" y="1193799"/>
              <a:ext cx="8064500" cy="501650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正方形/長方形 6"/>
            <p:cNvSpPr/>
            <p:nvPr/>
          </p:nvSpPr>
          <p:spPr>
            <a:xfrm rot="20460000">
              <a:off x="7607082" y="2394041"/>
              <a:ext cx="683880" cy="21572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rot="20460000">
              <a:off x="4436614" y="3979237"/>
              <a:ext cx="683880" cy="30694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p:cNvSpPr/>
            <p:nvPr/>
          </p:nvSpPr>
          <p:spPr>
            <a:xfrm rot="3159537">
              <a:off x="6105491" y="2199216"/>
              <a:ext cx="635265" cy="3600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p:cNvSpPr/>
            <p:nvPr/>
          </p:nvSpPr>
          <p:spPr>
            <a:xfrm rot="20460000">
              <a:off x="4782893" y="2322344"/>
              <a:ext cx="661009" cy="28214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p:cNvSpPr/>
            <p:nvPr/>
          </p:nvSpPr>
          <p:spPr>
            <a:xfrm rot="390879">
              <a:off x="2544328" y="3413986"/>
              <a:ext cx="756000" cy="288000"/>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p:cNvSpPr/>
            <p:nvPr/>
          </p:nvSpPr>
          <p:spPr>
            <a:xfrm rot="3943493" flipH="1">
              <a:off x="3238192" y="1711836"/>
              <a:ext cx="608777" cy="39463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rot="5085336" flipH="1">
              <a:off x="1463873" y="2436318"/>
              <a:ext cx="608777" cy="34167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4" name="グループ化 13"/>
          <p:cNvGrpSpPr/>
          <p:nvPr/>
        </p:nvGrpSpPr>
        <p:grpSpPr>
          <a:xfrm>
            <a:off x="4860032" y="3404710"/>
            <a:ext cx="3993163" cy="2976618"/>
            <a:chOff x="1989786" y="-1887205"/>
            <a:chExt cx="8263064" cy="6854622"/>
          </a:xfrm>
        </p:grpSpPr>
        <p:sp>
          <p:nvSpPr>
            <p:cNvPr id="16" name="正方形/長方形 15"/>
            <p:cNvSpPr/>
            <p:nvPr/>
          </p:nvSpPr>
          <p:spPr>
            <a:xfrm>
              <a:off x="6864439" y="2073498"/>
              <a:ext cx="463639"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5" name="Picture 4" descr="P1000779"/>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tretch>
              <a:fillRect/>
            </a:stretch>
          </p:blipFill>
          <p:spPr>
            <a:xfrm>
              <a:off x="2128603" y="-1887205"/>
              <a:ext cx="8124247" cy="6854622"/>
            </a:xfrm>
            <a:noFill/>
          </p:spPr>
        </p:pic>
        <p:sp>
          <p:nvSpPr>
            <p:cNvPr id="17" name="正方形/長方形 16"/>
            <p:cNvSpPr/>
            <p:nvPr/>
          </p:nvSpPr>
          <p:spPr>
            <a:xfrm>
              <a:off x="2410496" y="1916804"/>
              <a:ext cx="463639" cy="21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円/楕円 17"/>
            <p:cNvSpPr/>
            <p:nvPr/>
          </p:nvSpPr>
          <p:spPr>
            <a:xfrm>
              <a:off x="6261278" y="1783718"/>
              <a:ext cx="399245" cy="2319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円/楕円 18"/>
            <p:cNvSpPr/>
            <p:nvPr/>
          </p:nvSpPr>
          <p:spPr>
            <a:xfrm>
              <a:off x="1989786" y="1682747"/>
              <a:ext cx="399245" cy="2319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5045864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auto">
          <a:xfrm>
            <a:off x="467544" y="260648"/>
            <a:ext cx="8229600" cy="1143000"/>
          </a:xfrm>
          <a:prstGeom prst="rect">
            <a:avLst/>
          </a:prstGeom>
          <a:gradFill>
            <a:gsLst>
              <a:gs pos="0">
                <a:srgbClr val="99FFCC"/>
              </a:gs>
              <a:gs pos="50000">
                <a:schemeClr val="bg1"/>
              </a:gs>
              <a:gs pos="100000">
                <a:srgbClr val="99FFCC"/>
              </a:gs>
            </a:gsLst>
            <a:lin ang="5400000" scaled="1"/>
          </a:gradFill>
          <a:ln w="9525">
            <a:noFill/>
            <a:miter lim="800000"/>
            <a:headEnd/>
            <a:tailEnd/>
          </a:ln>
          <a:effec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3323">
                <a:solidFill>
                  <a:schemeClr val="tx2"/>
                </a:solidFill>
                <a:latin typeface="+mj-lt"/>
                <a:ea typeface="+mj-ea"/>
                <a:cs typeface="+mj-cs"/>
              </a:defRPr>
            </a:lvl1pPr>
            <a:lvl2pPr algn="ctr" rtl="0" fontAlgn="base">
              <a:spcBef>
                <a:spcPct val="0"/>
              </a:spcBef>
              <a:spcAft>
                <a:spcPct val="0"/>
              </a:spcAft>
              <a:defRPr sz="3323">
                <a:solidFill>
                  <a:schemeClr val="tx2"/>
                </a:solidFill>
                <a:latin typeface="Trebuchet MS" pitchFamily="34" charset="0"/>
              </a:defRPr>
            </a:lvl2pPr>
            <a:lvl3pPr algn="ctr" rtl="0" fontAlgn="base">
              <a:spcBef>
                <a:spcPct val="0"/>
              </a:spcBef>
              <a:spcAft>
                <a:spcPct val="0"/>
              </a:spcAft>
              <a:defRPr sz="3323">
                <a:solidFill>
                  <a:schemeClr val="tx2"/>
                </a:solidFill>
                <a:latin typeface="Trebuchet MS" pitchFamily="34" charset="0"/>
              </a:defRPr>
            </a:lvl3pPr>
            <a:lvl4pPr algn="ctr" rtl="0" fontAlgn="base">
              <a:spcBef>
                <a:spcPct val="0"/>
              </a:spcBef>
              <a:spcAft>
                <a:spcPct val="0"/>
              </a:spcAft>
              <a:defRPr sz="3323">
                <a:solidFill>
                  <a:schemeClr val="tx2"/>
                </a:solidFill>
                <a:latin typeface="Trebuchet MS" pitchFamily="34" charset="0"/>
              </a:defRPr>
            </a:lvl4pPr>
            <a:lvl5pPr algn="ctr" rtl="0" fontAlgn="base">
              <a:spcBef>
                <a:spcPct val="0"/>
              </a:spcBef>
              <a:spcAft>
                <a:spcPct val="0"/>
              </a:spcAft>
              <a:defRPr sz="3323">
                <a:solidFill>
                  <a:schemeClr val="tx2"/>
                </a:solidFill>
                <a:latin typeface="Trebuchet MS" pitchFamily="34" charset="0"/>
              </a:defRPr>
            </a:lvl5pPr>
            <a:lvl6pPr marL="422041" algn="ctr" rtl="0" fontAlgn="base">
              <a:spcBef>
                <a:spcPct val="0"/>
              </a:spcBef>
              <a:spcAft>
                <a:spcPct val="0"/>
              </a:spcAft>
              <a:defRPr sz="3323">
                <a:solidFill>
                  <a:schemeClr val="tx2"/>
                </a:solidFill>
                <a:latin typeface="Trebuchet MS" pitchFamily="34" charset="0"/>
              </a:defRPr>
            </a:lvl6pPr>
            <a:lvl7pPr marL="844083" algn="ctr" rtl="0" fontAlgn="base">
              <a:spcBef>
                <a:spcPct val="0"/>
              </a:spcBef>
              <a:spcAft>
                <a:spcPct val="0"/>
              </a:spcAft>
              <a:defRPr sz="3323">
                <a:solidFill>
                  <a:schemeClr val="tx2"/>
                </a:solidFill>
                <a:latin typeface="Trebuchet MS" pitchFamily="34" charset="0"/>
              </a:defRPr>
            </a:lvl7pPr>
            <a:lvl8pPr marL="1266124" algn="ctr" rtl="0" fontAlgn="base">
              <a:spcBef>
                <a:spcPct val="0"/>
              </a:spcBef>
              <a:spcAft>
                <a:spcPct val="0"/>
              </a:spcAft>
              <a:defRPr sz="3323">
                <a:solidFill>
                  <a:schemeClr val="tx2"/>
                </a:solidFill>
                <a:latin typeface="Trebuchet MS" pitchFamily="34" charset="0"/>
              </a:defRPr>
            </a:lvl8pPr>
            <a:lvl9pPr marL="1688165" algn="ctr" rtl="0" fontAlgn="base">
              <a:spcBef>
                <a:spcPct val="0"/>
              </a:spcBef>
              <a:spcAft>
                <a:spcPct val="0"/>
              </a:spcAft>
              <a:defRPr sz="3323">
                <a:solidFill>
                  <a:schemeClr val="tx2"/>
                </a:solidFill>
                <a:latin typeface="Trebuchet MS" pitchFamily="34" charset="0"/>
              </a:defRPr>
            </a:lvl9pPr>
          </a:lstStyle>
          <a:p>
            <a:r>
              <a:rPr lang="ja-JP" altLang="en-US" sz="4400" dirty="0">
                <a:solidFill>
                  <a:schemeClr val="tx1"/>
                </a:solidFill>
                <a:latin typeface="ＤＦＰ太丸ゴシック体" panose="020F0800010101010101" pitchFamily="50" charset="-128"/>
                <a:ea typeface="ＤＦＰ太丸ゴシック体" panose="020F0800010101010101" pitchFamily="50" charset="-128"/>
              </a:rPr>
              <a:t>致死率が</a:t>
            </a:r>
            <a:r>
              <a:rPr lang="ja-JP" altLang="en-US" sz="4400" dirty="0" smtClean="0">
                <a:solidFill>
                  <a:schemeClr val="tx1"/>
                </a:solidFill>
                <a:latin typeface="ＤＦＰ太丸ゴシック体" panose="020F0800010101010101" pitchFamily="50" charset="-128"/>
                <a:ea typeface="ＤＦＰ太丸ゴシック体" panose="020F0800010101010101" pitchFamily="50" charset="-128"/>
              </a:rPr>
              <a:t>高い危険ドラッグ</a:t>
            </a:r>
            <a:endParaRPr lang="ja-JP" altLang="en-US" sz="4400" dirty="0">
              <a:solidFill>
                <a:schemeClr val="tx1"/>
              </a:solidFill>
              <a:latin typeface="ＤＦＰ太丸ゴシック体" panose="020F0800010101010101" pitchFamily="50" charset="-128"/>
              <a:ea typeface="ＤＦＰ太丸ゴシック体" panose="020F0800010101010101" pitchFamily="50" charset="-128"/>
            </a:endParaRPr>
          </a:p>
        </p:txBody>
      </p:sp>
      <p:sp>
        <p:nvSpPr>
          <p:cNvPr id="9" name="テキスト ボックス 8"/>
          <p:cNvSpPr txBox="1"/>
          <p:nvPr/>
        </p:nvSpPr>
        <p:spPr>
          <a:xfrm>
            <a:off x="5803840" y="5341487"/>
            <a:ext cx="2823853" cy="369332"/>
          </a:xfrm>
          <a:prstGeom prst="rect">
            <a:avLst/>
          </a:prstGeom>
          <a:noFill/>
        </p:spPr>
        <p:txBody>
          <a:bodyPr wrap="square" rtlCol="0">
            <a:spAutoFit/>
          </a:bodyPr>
          <a:lstStyle/>
          <a:p>
            <a:pPr algn="ctr"/>
            <a:r>
              <a:rPr kumimoji="1" lang="ja-JP" altLang="en-US" dirty="0" smtClean="0">
                <a:latin typeface="ＤＦＰ中太丸ゴシック体" panose="020F0700010101010101" pitchFamily="50" charset="-128"/>
                <a:ea typeface="ＤＦＰ中太丸ゴシック体" panose="020F0700010101010101" pitchFamily="50" charset="-128"/>
              </a:rPr>
              <a:t>（合成カンナビノイド）</a:t>
            </a:r>
            <a:endParaRPr kumimoji="1" lang="ja-JP" altLang="en-US" dirty="0">
              <a:latin typeface="ＤＦＰ中太丸ゴシック体" panose="020F0700010101010101" pitchFamily="50" charset="-128"/>
              <a:ea typeface="ＤＦＰ中太丸ゴシック体" panose="020F0700010101010101" pitchFamily="50" charset="-128"/>
            </a:endParaRP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3461224"/>
            <a:ext cx="4805004" cy="1911992"/>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198" y="3356992"/>
            <a:ext cx="2761607" cy="1656000"/>
          </a:xfrm>
          <a:prstGeom prst="rect">
            <a:avLst/>
          </a:prstGeom>
        </p:spPr>
      </p:pic>
      <p:sp>
        <p:nvSpPr>
          <p:cNvPr id="2" name="正方形/長方形 1"/>
          <p:cNvSpPr/>
          <p:nvPr/>
        </p:nvSpPr>
        <p:spPr>
          <a:xfrm>
            <a:off x="1619672" y="2348880"/>
            <a:ext cx="2880320" cy="646331"/>
          </a:xfrm>
          <a:prstGeom prst="rect">
            <a:avLst/>
          </a:prstGeom>
        </p:spPr>
        <p:txBody>
          <a:bodyPr wrap="square">
            <a:spAutoFit/>
          </a:bodyPr>
          <a:lstStyle/>
          <a:p>
            <a:r>
              <a:rPr lang="ja-JP" altLang="en-US" sz="3600" dirty="0"/>
              <a:t>ハート ショット</a:t>
            </a:r>
          </a:p>
        </p:txBody>
      </p:sp>
    </p:spTree>
    <p:extLst>
      <p:ext uri="{BB962C8B-B14F-4D97-AF65-F5344CB8AC3E}">
        <p14:creationId xmlns:p14="http://schemas.microsoft.com/office/powerpoint/2010/main" val="19105321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normAutofit/>
          </a:bodyPr>
          <a:lstStyle/>
          <a:p>
            <a:r>
              <a:rPr kumimoji="1" lang="ja-JP" altLang="en-US" dirty="0" smtClean="0"/>
              <a:t>ハーブをエタノールで洗うと</a:t>
            </a:r>
            <a:endParaRPr kumimoji="1" lang="ja-JP" altLang="en-US" dirty="0"/>
          </a:p>
        </p:txBody>
      </p:sp>
      <p:sp>
        <p:nvSpPr>
          <p:cNvPr id="4" name="テキスト プレースホルダー 3"/>
          <p:cNvSpPr>
            <a:spLocks noGrp="1"/>
          </p:cNvSpPr>
          <p:nvPr>
            <p:ph type="body" sz="half" idx="4294967295"/>
          </p:nvPr>
        </p:nvSpPr>
        <p:spPr>
          <a:xfrm>
            <a:off x="720080" y="1435101"/>
            <a:ext cx="7740352" cy="697756"/>
          </a:xfrm>
        </p:spPr>
        <p:txBody>
          <a:bodyPr/>
          <a:lstStyle/>
          <a:p>
            <a:r>
              <a:rPr kumimoji="1" lang="ja-JP" altLang="en-US" dirty="0" smtClean="0"/>
              <a:t>付着した薬物の結晶が無くなった</a:t>
            </a:r>
            <a:r>
              <a:rPr lang="ja-JP" altLang="en-US" dirty="0" smtClean="0"/>
              <a:t>。</a:t>
            </a:r>
            <a:endParaRPr kumimoji="1" lang="ja-JP" altLang="en-US" dirty="0"/>
          </a:p>
        </p:txBody>
      </p:sp>
      <p:pic>
        <p:nvPicPr>
          <p:cNvPr id="1028" name="Picture 4" descr="C:\Users\Tominaga\Desktop\無題.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120602"/>
            <a:ext cx="3305175" cy="447675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グループ化 4"/>
          <p:cNvGrpSpPr/>
          <p:nvPr/>
        </p:nvGrpSpPr>
        <p:grpSpPr>
          <a:xfrm>
            <a:off x="4211960" y="2063891"/>
            <a:ext cx="4176464" cy="4533461"/>
            <a:chOff x="4211960" y="2063891"/>
            <a:chExt cx="4176464" cy="4533461"/>
          </a:xfrm>
        </p:grpSpPr>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3249" y="2063891"/>
              <a:ext cx="3305175" cy="4533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右矢印 2"/>
            <p:cNvSpPr/>
            <p:nvPr/>
          </p:nvSpPr>
          <p:spPr>
            <a:xfrm>
              <a:off x="4211960" y="3717032"/>
              <a:ext cx="655265" cy="6135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6" name="スライド番号プレースホルダー 5"/>
          <p:cNvSpPr>
            <a:spLocks noGrp="1"/>
          </p:cNvSpPr>
          <p:nvPr>
            <p:ph type="sldNum" sz="quarter" idx="12"/>
          </p:nvPr>
        </p:nvSpPr>
        <p:spPr/>
        <p:txBody>
          <a:bodyPr/>
          <a:lstStyle/>
          <a:p>
            <a:fld id="{27692534-96EF-43C1-AF1D-CEC2FB69594D}" type="slidenum">
              <a:rPr kumimoji="1" lang="ja-JP" altLang="en-US" smtClean="0"/>
              <a:t>18</a:t>
            </a:fld>
            <a:endParaRPr kumimoji="1" lang="ja-JP" altLang="en-US" dirty="0"/>
          </a:p>
        </p:txBody>
      </p:sp>
    </p:spTree>
    <p:extLst>
      <p:ext uri="{BB962C8B-B14F-4D97-AF65-F5344CB8AC3E}">
        <p14:creationId xmlns:p14="http://schemas.microsoft.com/office/powerpoint/2010/main" val="160810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descr="都薬拡大写真１"/>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989" y="600232"/>
            <a:ext cx="7034212" cy="5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539750" y="6148410"/>
            <a:ext cx="8208963" cy="3603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dirty="0">
              <a:solidFill>
                <a:prstClr val="white"/>
              </a:solidFill>
            </a:endParaRPr>
          </a:p>
        </p:txBody>
      </p:sp>
      <p:sp>
        <p:nvSpPr>
          <p:cNvPr id="6" name="Text Box 3"/>
          <p:cNvSpPr txBox="1">
            <a:spLocks noChangeArrowheads="1"/>
          </p:cNvSpPr>
          <p:nvPr/>
        </p:nvSpPr>
        <p:spPr bwMode="auto">
          <a:xfrm>
            <a:off x="539750" y="6239116"/>
            <a:ext cx="8204200" cy="523220"/>
          </a:xfrm>
          <a:prstGeom prst="rect">
            <a:avLst/>
          </a:prstGeom>
          <a:solidFill>
            <a:schemeClr val="bg1"/>
          </a:solidFill>
          <a:ln w="38100">
            <a:solidFill>
              <a:srgbClr val="C00000"/>
            </a:solidFill>
            <a:miter lim="800000"/>
            <a:headEnd/>
            <a:tailEnd/>
          </a:ln>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kumimoji="1" lang="ja-JP" altLang="en-US" sz="2800" spc="50" dirty="0" smtClean="0">
                <a:ln w="11430"/>
                <a:gradFill>
                  <a:gsLst>
                    <a:gs pos="25000">
                      <a:srgbClr val="C0504D">
                        <a:satMod val="155000"/>
                      </a:srgbClr>
                    </a:gs>
                    <a:gs pos="100000">
                      <a:srgbClr val="C0504D">
                        <a:shade val="45000"/>
                        <a:satMod val="165000"/>
                      </a:srgbClr>
                    </a:gs>
                  </a:gsLst>
                  <a:lin ang="5400000"/>
                </a:gradFill>
                <a:latin typeface="ＭＳ Ｐゴシック" pitchFamily="50" charset="-128"/>
                <a:cs typeface="+mn-cs"/>
              </a:rPr>
              <a:t>ハーブの表面に付着する合成カンナビノイドの結晶</a:t>
            </a:r>
            <a:endParaRPr kumimoji="1" lang="ja-JP" altLang="en-US" sz="2800" spc="50" dirty="0">
              <a:ln w="11430"/>
              <a:gradFill>
                <a:gsLst>
                  <a:gs pos="25000">
                    <a:srgbClr val="C0504D">
                      <a:satMod val="155000"/>
                    </a:srgbClr>
                  </a:gs>
                  <a:gs pos="100000">
                    <a:srgbClr val="C0504D">
                      <a:shade val="45000"/>
                      <a:satMod val="165000"/>
                    </a:srgbClr>
                  </a:gs>
                </a:gsLst>
                <a:lin ang="5400000"/>
              </a:gradFill>
              <a:latin typeface="ＭＳ Ｐゴシック" pitchFamily="50" charset="-128"/>
              <a:cs typeface="+mn-cs"/>
            </a:endParaRPr>
          </a:p>
        </p:txBody>
      </p:sp>
    </p:spTree>
    <p:extLst>
      <p:ext uri="{BB962C8B-B14F-4D97-AF65-F5344CB8AC3E}">
        <p14:creationId xmlns:p14="http://schemas.microsoft.com/office/powerpoint/2010/main" val="1524680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kumimoji="1" lang="ja-JP" altLang="en-US" dirty="0" smtClean="0"/>
              <a:t>薬物乱用とは</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55061782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46514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normAutofit/>
          </a:bodyPr>
          <a:lstStyle/>
          <a:p>
            <a:r>
              <a:rPr kumimoji="1" lang="ja-JP" altLang="en-US" dirty="0" smtClean="0"/>
              <a:t>製造工場から見えてくる</a:t>
            </a:r>
            <a:endParaRPr kumimoji="1" lang="ja-JP" alt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979712" y="2058706"/>
            <a:ext cx="5184576" cy="393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プレースホルダー 3"/>
          <p:cNvSpPr>
            <a:spLocks noGrp="1"/>
          </p:cNvSpPr>
          <p:nvPr>
            <p:ph type="body" sz="half" idx="4294967295"/>
          </p:nvPr>
        </p:nvSpPr>
        <p:spPr>
          <a:xfrm>
            <a:off x="720080" y="1435101"/>
            <a:ext cx="7740352" cy="697756"/>
          </a:xfrm>
        </p:spPr>
        <p:txBody>
          <a:bodyPr/>
          <a:lstStyle/>
          <a:p>
            <a:r>
              <a:rPr kumimoji="1" lang="ja-JP" altLang="en-US" dirty="0" smtClean="0"/>
              <a:t>いいかげん</a:t>
            </a:r>
            <a:r>
              <a:rPr lang="ja-JP" altLang="en-US" dirty="0" smtClean="0"/>
              <a:t>混ぜている。</a:t>
            </a:r>
            <a:endParaRPr kumimoji="1" lang="ja-JP" altLang="en-US" dirty="0"/>
          </a:p>
        </p:txBody>
      </p:sp>
    </p:spTree>
    <p:extLst>
      <p:ext uri="{BB962C8B-B14F-4D97-AF65-F5344CB8AC3E}">
        <p14:creationId xmlns:p14="http://schemas.microsoft.com/office/powerpoint/2010/main" val="8433633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lang="ja-JP" altLang="en-US" dirty="0" smtClean="0"/>
              <a:t>ロシアンルーレット</a:t>
            </a:r>
            <a:endParaRPr kumimoji="1" lang="ja-JP" altLang="en-US" dirty="0"/>
          </a:p>
        </p:txBody>
      </p:sp>
      <p:grpSp>
        <p:nvGrpSpPr>
          <p:cNvPr id="3" name="グループ化 2"/>
          <p:cNvGrpSpPr/>
          <p:nvPr/>
        </p:nvGrpSpPr>
        <p:grpSpPr>
          <a:xfrm>
            <a:off x="461490" y="1750684"/>
            <a:ext cx="8221019" cy="4826200"/>
            <a:chOff x="461490" y="2447741"/>
            <a:chExt cx="8221019" cy="3063660"/>
          </a:xfrm>
        </p:grpSpPr>
        <p:sp>
          <p:nvSpPr>
            <p:cNvPr id="5" name="正方形/長方形 4"/>
            <p:cNvSpPr/>
            <p:nvPr/>
          </p:nvSpPr>
          <p:spPr>
            <a:xfrm>
              <a:off x="461490" y="2447741"/>
              <a:ext cx="4010253" cy="587533"/>
            </a:xfrm>
            <a:prstGeom prst="rect">
              <a:avLst/>
            </a:prstGeom>
          </p:spPr>
          <p:style>
            <a:lnRef idx="0">
              <a:schemeClr val="accent2"/>
            </a:lnRef>
            <a:fillRef idx="3">
              <a:schemeClr val="accent2"/>
            </a:fillRef>
            <a:effectRef idx="3">
              <a:schemeClr val="accent2"/>
            </a:effectRef>
            <a:fontRef idx="minor">
              <a:schemeClr val="lt1"/>
            </a:fontRef>
          </p:style>
          <p:txBody>
            <a:bodyPr/>
            <a:lstStyle/>
            <a:p>
              <a:pPr algn="ctr"/>
              <a:r>
                <a:rPr lang="ja-JP" altLang="en-US" dirty="0" smtClean="0"/>
                <a:t>　　</a:t>
              </a:r>
              <a:endParaRPr lang="en-US" altLang="ja-JP" dirty="0" smtClean="0"/>
            </a:p>
            <a:p>
              <a:pPr algn="ctr"/>
              <a:r>
                <a:rPr lang="ja-JP" altLang="en-US" sz="2800" dirty="0" smtClean="0"/>
                <a:t>ずさんな製造</a:t>
              </a:r>
              <a:endParaRPr lang="ja-JP" altLang="en-US" sz="2800" dirty="0"/>
            </a:p>
          </p:txBody>
        </p:sp>
        <p:sp>
          <p:nvSpPr>
            <p:cNvPr id="6" name="正方形/長方形 5"/>
            <p:cNvSpPr/>
            <p:nvPr/>
          </p:nvSpPr>
          <p:spPr>
            <a:xfrm>
              <a:off x="461490" y="2461790"/>
              <a:ext cx="294607" cy="294607"/>
            </a:xfrm>
            <a:prstGeom prst="rect">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正方形/長方形 7"/>
            <p:cNvSpPr/>
            <p:nvPr/>
          </p:nvSpPr>
          <p:spPr>
            <a:xfrm>
              <a:off x="461490" y="3311649"/>
              <a:ext cx="294600" cy="294600"/>
            </a:xfrm>
            <a:prstGeom prst="rect">
              <a:avLst/>
            </a:prstGeom>
            <a:scene3d>
              <a:camera prst="orthographicFront">
                <a:rot lat="0" lon="0" rev="0"/>
              </a:camera>
              <a:lightRig rig="contrasting" dir="t">
                <a:rot lat="0" lon="0" rev="1200000"/>
              </a:lightRig>
            </a:scene3d>
            <a:sp3d z="300000" contourW="12700" prstMaterial="flat">
              <a:bevelT w="177800" h="254000"/>
              <a:bevelB w="152400"/>
            </a:sp3d>
          </p:spPr>
          <p:style>
            <a:lnRef idx="0">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フリーフォーム 8"/>
            <p:cNvSpPr/>
            <p:nvPr/>
          </p:nvSpPr>
          <p:spPr>
            <a:xfrm>
              <a:off x="742208" y="3250812"/>
              <a:ext cx="3729535" cy="686714"/>
            </a:xfrm>
            <a:custGeom>
              <a:avLst/>
              <a:gdLst>
                <a:gd name="connsiteX0" fmla="*/ 0 w 3729535"/>
                <a:gd name="connsiteY0" fmla="*/ 0 h 686714"/>
                <a:gd name="connsiteX1" fmla="*/ 3729535 w 3729535"/>
                <a:gd name="connsiteY1" fmla="*/ 0 h 686714"/>
                <a:gd name="connsiteX2" fmla="*/ 3729535 w 3729535"/>
                <a:gd name="connsiteY2" fmla="*/ 686714 h 686714"/>
                <a:gd name="connsiteX3" fmla="*/ 0 w 3729535"/>
                <a:gd name="connsiteY3" fmla="*/ 686714 h 686714"/>
                <a:gd name="connsiteX4" fmla="*/ 0 w 3729535"/>
                <a:gd name="connsiteY4" fmla="*/ 0 h 68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535" h="686714">
                  <a:moveTo>
                    <a:pt x="0" y="0"/>
                  </a:moveTo>
                  <a:lnTo>
                    <a:pt x="3729535" y="0"/>
                  </a:lnTo>
                  <a:lnTo>
                    <a:pt x="3729535" y="686714"/>
                  </a:lnTo>
                  <a:lnTo>
                    <a:pt x="0" y="686714"/>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kumimoji="1" lang="ja-JP" altLang="en-US" sz="2800" kern="1200" dirty="0" smtClean="0"/>
                <a:t>薬物の溶液にハーブの葉を浸して混ぜる</a:t>
              </a:r>
              <a:endParaRPr kumimoji="1" lang="ja-JP" altLang="en-US" sz="2800" kern="1200" dirty="0"/>
            </a:p>
          </p:txBody>
        </p:sp>
        <p:sp>
          <p:nvSpPr>
            <p:cNvPr id="10" name="正方形/長方形 9"/>
            <p:cNvSpPr/>
            <p:nvPr/>
          </p:nvSpPr>
          <p:spPr>
            <a:xfrm>
              <a:off x="461490" y="4163347"/>
              <a:ext cx="294600" cy="294600"/>
            </a:xfrm>
            <a:prstGeom prst="rect">
              <a:avLst/>
            </a:prstGeom>
            <a:scene3d>
              <a:camera prst="orthographicFront">
                <a:rot lat="0" lon="0" rev="0"/>
              </a:camera>
              <a:lightRig rig="contrasting" dir="t">
                <a:rot lat="0" lon="0" rev="1200000"/>
              </a:lightRig>
            </a:scene3d>
            <a:sp3d z="300000" contourW="12700" prstMaterial="flat">
              <a:bevelT w="177800" h="254000"/>
              <a:bevelB w="152400"/>
            </a:sp3d>
          </p:spPr>
          <p:style>
            <a:lnRef idx="0">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フリーフォーム 10"/>
            <p:cNvSpPr/>
            <p:nvPr/>
          </p:nvSpPr>
          <p:spPr>
            <a:xfrm>
              <a:off x="742208" y="4047608"/>
              <a:ext cx="3729535" cy="686714"/>
            </a:xfrm>
            <a:custGeom>
              <a:avLst/>
              <a:gdLst>
                <a:gd name="connsiteX0" fmla="*/ 0 w 3729535"/>
                <a:gd name="connsiteY0" fmla="*/ 0 h 686714"/>
                <a:gd name="connsiteX1" fmla="*/ 3729535 w 3729535"/>
                <a:gd name="connsiteY1" fmla="*/ 0 h 686714"/>
                <a:gd name="connsiteX2" fmla="*/ 3729535 w 3729535"/>
                <a:gd name="connsiteY2" fmla="*/ 686714 h 686714"/>
                <a:gd name="connsiteX3" fmla="*/ 0 w 3729535"/>
                <a:gd name="connsiteY3" fmla="*/ 686714 h 686714"/>
                <a:gd name="connsiteX4" fmla="*/ 0 w 3729535"/>
                <a:gd name="connsiteY4" fmla="*/ 0 h 68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535" h="686714">
                  <a:moveTo>
                    <a:pt x="0" y="0"/>
                  </a:moveTo>
                  <a:lnTo>
                    <a:pt x="3729535" y="0"/>
                  </a:lnTo>
                  <a:lnTo>
                    <a:pt x="3729535" y="686714"/>
                  </a:lnTo>
                  <a:lnTo>
                    <a:pt x="0" y="686714"/>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kumimoji="1" lang="ja-JP" altLang="en-US" sz="2800" kern="1200" dirty="0" smtClean="0"/>
                <a:t>乾かして袋に詰める。販売まで３</a:t>
              </a:r>
              <a:r>
                <a:rPr kumimoji="1" lang="en-US" altLang="en-US" sz="2800" kern="1200" dirty="0" smtClean="0"/>
                <a:t>〜</a:t>
              </a:r>
              <a:r>
                <a:rPr kumimoji="1" lang="ja-JP" altLang="en-US" sz="2800" kern="1200" dirty="0" smtClean="0"/>
                <a:t>４日。</a:t>
              </a:r>
              <a:endParaRPr kumimoji="1" lang="ja-JP" altLang="en-US" sz="2800" kern="1200" dirty="0"/>
            </a:p>
          </p:txBody>
        </p:sp>
        <p:sp>
          <p:nvSpPr>
            <p:cNvPr id="12" name="正方形/長方形 11"/>
            <p:cNvSpPr/>
            <p:nvPr/>
          </p:nvSpPr>
          <p:spPr>
            <a:xfrm>
              <a:off x="461490" y="4850060"/>
              <a:ext cx="294600" cy="294600"/>
            </a:xfrm>
            <a:prstGeom prst="rect">
              <a:avLst/>
            </a:prstGeom>
            <a:scene3d>
              <a:camera prst="orthographicFront">
                <a:rot lat="0" lon="0" rev="0"/>
              </a:camera>
              <a:lightRig rig="contrasting" dir="t">
                <a:rot lat="0" lon="0" rev="1200000"/>
              </a:lightRig>
            </a:scene3d>
            <a:sp3d z="300000" contourW="12700" prstMaterial="flat">
              <a:bevelT w="177800" h="254000"/>
              <a:bevelB w="152400"/>
            </a:sp3d>
          </p:spPr>
          <p:style>
            <a:lnRef idx="0">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フリーフォーム 12"/>
            <p:cNvSpPr/>
            <p:nvPr/>
          </p:nvSpPr>
          <p:spPr>
            <a:xfrm>
              <a:off x="742208" y="4824687"/>
              <a:ext cx="3729535" cy="686714"/>
            </a:xfrm>
            <a:custGeom>
              <a:avLst/>
              <a:gdLst>
                <a:gd name="connsiteX0" fmla="*/ 0 w 3729535"/>
                <a:gd name="connsiteY0" fmla="*/ 0 h 686714"/>
                <a:gd name="connsiteX1" fmla="*/ 3729535 w 3729535"/>
                <a:gd name="connsiteY1" fmla="*/ 0 h 686714"/>
                <a:gd name="connsiteX2" fmla="*/ 3729535 w 3729535"/>
                <a:gd name="connsiteY2" fmla="*/ 686714 h 686714"/>
                <a:gd name="connsiteX3" fmla="*/ 0 w 3729535"/>
                <a:gd name="connsiteY3" fmla="*/ 686714 h 686714"/>
                <a:gd name="connsiteX4" fmla="*/ 0 w 3729535"/>
                <a:gd name="connsiteY4" fmla="*/ 0 h 68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535" h="686714">
                  <a:moveTo>
                    <a:pt x="0" y="0"/>
                  </a:moveTo>
                  <a:lnTo>
                    <a:pt x="3729535" y="0"/>
                  </a:lnTo>
                  <a:lnTo>
                    <a:pt x="3729535" y="686714"/>
                  </a:lnTo>
                  <a:lnTo>
                    <a:pt x="0" y="686714"/>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kumimoji="1" lang="ja-JP" altLang="en-US" sz="2800" kern="1200" dirty="0" smtClean="0"/>
                <a:t>マニュアルもなく、葉に染み込む薬物の量にムラができる。</a:t>
              </a:r>
              <a:endParaRPr kumimoji="1" lang="ja-JP" altLang="en-US" sz="2800" kern="1200" dirty="0"/>
            </a:p>
          </p:txBody>
        </p:sp>
        <p:sp>
          <p:nvSpPr>
            <p:cNvPr id="14" name="正方形/長方形 13"/>
            <p:cNvSpPr/>
            <p:nvPr/>
          </p:nvSpPr>
          <p:spPr>
            <a:xfrm>
              <a:off x="4672256" y="2447741"/>
              <a:ext cx="4010253" cy="587533"/>
            </a:xfrm>
            <a:prstGeom prst="rect">
              <a:avLst/>
            </a:prstGeom>
          </p:spPr>
          <p:style>
            <a:lnRef idx="0">
              <a:schemeClr val="accent3"/>
            </a:lnRef>
            <a:fillRef idx="3">
              <a:schemeClr val="accent3"/>
            </a:fillRef>
            <a:effectRef idx="3">
              <a:schemeClr val="accent3"/>
            </a:effectRef>
            <a:fontRef idx="minor">
              <a:schemeClr val="lt1"/>
            </a:fontRef>
          </p:style>
          <p:txBody>
            <a:bodyPr/>
            <a:lstStyle/>
            <a:p>
              <a:pPr algn="ctr"/>
              <a:r>
                <a:rPr lang="ja-JP" altLang="en-US" dirty="0" smtClean="0"/>
                <a:t>　　</a:t>
              </a:r>
              <a:endParaRPr lang="en-US" altLang="ja-JP" dirty="0" smtClean="0"/>
            </a:p>
            <a:p>
              <a:pPr algn="ctr"/>
              <a:r>
                <a:rPr lang="ja-JP" altLang="en-US" sz="2800" dirty="0" smtClean="0"/>
                <a:t>毒性のばらつき</a:t>
              </a:r>
              <a:endParaRPr lang="ja-JP" altLang="en-US" sz="2800" dirty="0"/>
            </a:p>
          </p:txBody>
        </p:sp>
        <p:sp>
          <p:nvSpPr>
            <p:cNvPr id="15" name="正方形/長方形 14"/>
            <p:cNvSpPr/>
            <p:nvPr/>
          </p:nvSpPr>
          <p:spPr>
            <a:xfrm>
              <a:off x="4672256" y="2461790"/>
              <a:ext cx="294607" cy="294607"/>
            </a:xfrm>
            <a:prstGeom prst="rect">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正方形/長方形 16"/>
            <p:cNvSpPr/>
            <p:nvPr/>
          </p:nvSpPr>
          <p:spPr>
            <a:xfrm>
              <a:off x="4672256" y="3311649"/>
              <a:ext cx="294600" cy="294600"/>
            </a:xfrm>
            <a:prstGeom prst="rect">
              <a:avLst/>
            </a:prstGeom>
            <a:scene3d>
              <a:camera prst="orthographicFront">
                <a:rot lat="0" lon="0" rev="0"/>
              </a:camera>
              <a:lightRig rig="contrasting" dir="t">
                <a:rot lat="0" lon="0" rev="1200000"/>
              </a:lightRig>
            </a:scene3d>
            <a:sp3d z="300000" contourW="12700" prstMaterial="flat">
              <a:bevelT w="177800" h="254000"/>
              <a:bevelB w="152400"/>
            </a:sp3d>
          </p:spPr>
          <p:style>
            <a:lnRef idx="0">
              <a:schemeClr val="accent5">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フリーフォーム 17"/>
            <p:cNvSpPr/>
            <p:nvPr/>
          </p:nvSpPr>
          <p:spPr>
            <a:xfrm>
              <a:off x="4952974" y="3313071"/>
              <a:ext cx="3729535" cy="686714"/>
            </a:xfrm>
            <a:custGeom>
              <a:avLst/>
              <a:gdLst>
                <a:gd name="connsiteX0" fmla="*/ 0 w 3729535"/>
                <a:gd name="connsiteY0" fmla="*/ 0 h 686714"/>
                <a:gd name="connsiteX1" fmla="*/ 3729535 w 3729535"/>
                <a:gd name="connsiteY1" fmla="*/ 0 h 686714"/>
                <a:gd name="connsiteX2" fmla="*/ 3729535 w 3729535"/>
                <a:gd name="connsiteY2" fmla="*/ 686714 h 686714"/>
                <a:gd name="connsiteX3" fmla="*/ 0 w 3729535"/>
                <a:gd name="connsiteY3" fmla="*/ 686714 h 686714"/>
                <a:gd name="connsiteX4" fmla="*/ 0 w 3729535"/>
                <a:gd name="connsiteY4" fmla="*/ 0 h 68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535" h="686714">
                  <a:moveTo>
                    <a:pt x="0" y="0"/>
                  </a:moveTo>
                  <a:lnTo>
                    <a:pt x="3729535" y="0"/>
                  </a:lnTo>
                  <a:lnTo>
                    <a:pt x="3729535" y="686714"/>
                  </a:lnTo>
                  <a:lnTo>
                    <a:pt x="0" y="686714"/>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kumimoji="1" lang="ja-JP" altLang="en-US" sz="2800" kern="1200" dirty="0" smtClean="0"/>
                <a:t>吸引しても事故を起こさなかった体験から運転を続ける。</a:t>
              </a:r>
              <a:endParaRPr kumimoji="1" lang="ja-JP" altLang="en-US" sz="2800" kern="1200" dirty="0"/>
            </a:p>
          </p:txBody>
        </p:sp>
        <p:sp>
          <p:nvSpPr>
            <p:cNvPr id="19" name="正方形/長方形 18"/>
            <p:cNvSpPr/>
            <p:nvPr/>
          </p:nvSpPr>
          <p:spPr>
            <a:xfrm>
              <a:off x="4672256" y="4163347"/>
              <a:ext cx="294600" cy="294600"/>
            </a:xfrm>
            <a:prstGeom prst="rect">
              <a:avLst/>
            </a:prstGeom>
            <a:scene3d>
              <a:camera prst="orthographicFront">
                <a:rot lat="0" lon="0" rev="0"/>
              </a:camera>
              <a:lightRig rig="contrasting" dir="t">
                <a:rot lat="0" lon="0" rev="1200000"/>
              </a:lightRig>
            </a:scene3d>
            <a:sp3d z="300000" contourW="12700" prstMaterial="flat">
              <a:bevelT w="177800" h="254000"/>
              <a:bevelB w="152400"/>
            </a:sp3d>
          </p:spPr>
          <p:style>
            <a:lnRef idx="0">
              <a:schemeClr val="accent6">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フリーフォーム 19"/>
            <p:cNvSpPr/>
            <p:nvPr/>
          </p:nvSpPr>
          <p:spPr>
            <a:xfrm>
              <a:off x="4952974" y="4046552"/>
              <a:ext cx="3729535" cy="686714"/>
            </a:xfrm>
            <a:custGeom>
              <a:avLst/>
              <a:gdLst>
                <a:gd name="connsiteX0" fmla="*/ 0 w 3729535"/>
                <a:gd name="connsiteY0" fmla="*/ 0 h 686714"/>
                <a:gd name="connsiteX1" fmla="*/ 3729535 w 3729535"/>
                <a:gd name="connsiteY1" fmla="*/ 0 h 686714"/>
                <a:gd name="connsiteX2" fmla="*/ 3729535 w 3729535"/>
                <a:gd name="connsiteY2" fmla="*/ 686714 h 686714"/>
                <a:gd name="connsiteX3" fmla="*/ 0 w 3729535"/>
                <a:gd name="connsiteY3" fmla="*/ 686714 h 686714"/>
                <a:gd name="connsiteX4" fmla="*/ 0 w 3729535"/>
                <a:gd name="connsiteY4" fmla="*/ 0 h 68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535" h="686714">
                  <a:moveTo>
                    <a:pt x="0" y="0"/>
                  </a:moveTo>
                  <a:lnTo>
                    <a:pt x="3729535" y="0"/>
                  </a:lnTo>
                  <a:lnTo>
                    <a:pt x="3729535" y="686714"/>
                  </a:lnTo>
                  <a:lnTo>
                    <a:pt x="0" y="686714"/>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kumimoji="1" lang="ja-JP" altLang="en-US" sz="2800" kern="1200" dirty="0" smtClean="0"/>
                <a:t>たまたま強いドラッグを吸う。</a:t>
              </a:r>
              <a:endParaRPr kumimoji="1" lang="ja-JP" altLang="en-US" sz="2800" kern="1200" dirty="0"/>
            </a:p>
          </p:txBody>
        </p:sp>
        <p:sp>
          <p:nvSpPr>
            <p:cNvPr id="21" name="正方形/長方形 20"/>
            <p:cNvSpPr/>
            <p:nvPr/>
          </p:nvSpPr>
          <p:spPr>
            <a:xfrm>
              <a:off x="4672256" y="4850060"/>
              <a:ext cx="294600" cy="294600"/>
            </a:xfrm>
            <a:prstGeom prst="rect">
              <a:avLst/>
            </a:prstGeom>
            <a:scene3d>
              <a:camera prst="orthographicFront">
                <a:rot lat="0" lon="0" rev="0"/>
              </a:camera>
              <a:lightRig rig="contrasting" dir="t">
                <a:rot lat="0" lon="0" rev="1200000"/>
              </a:lightRig>
            </a:scene3d>
            <a:sp3d z="300000" contourW="12700" prstMaterial="flat">
              <a:bevelT w="177800" h="254000"/>
              <a:bevelB w="152400"/>
            </a:sp3d>
          </p:spPr>
          <p:style>
            <a:lnRef idx="0">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フリーフォーム 21"/>
            <p:cNvSpPr/>
            <p:nvPr/>
          </p:nvSpPr>
          <p:spPr>
            <a:xfrm>
              <a:off x="4952974" y="4732210"/>
              <a:ext cx="3729535" cy="686714"/>
            </a:xfrm>
            <a:custGeom>
              <a:avLst/>
              <a:gdLst>
                <a:gd name="connsiteX0" fmla="*/ 0 w 3729535"/>
                <a:gd name="connsiteY0" fmla="*/ 0 h 686714"/>
                <a:gd name="connsiteX1" fmla="*/ 3729535 w 3729535"/>
                <a:gd name="connsiteY1" fmla="*/ 0 h 686714"/>
                <a:gd name="connsiteX2" fmla="*/ 3729535 w 3729535"/>
                <a:gd name="connsiteY2" fmla="*/ 686714 h 686714"/>
                <a:gd name="connsiteX3" fmla="*/ 0 w 3729535"/>
                <a:gd name="connsiteY3" fmla="*/ 686714 h 686714"/>
                <a:gd name="connsiteX4" fmla="*/ 0 w 3729535"/>
                <a:gd name="connsiteY4" fmla="*/ 0 h 68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535" h="686714">
                  <a:moveTo>
                    <a:pt x="0" y="0"/>
                  </a:moveTo>
                  <a:lnTo>
                    <a:pt x="3729535" y="0"/>
                  </a:lnTo>
                  <a:lnTo>
                    <a:pt x="3729535" y="686714"/>
                  </a:lnTo>
                  <a:lnTo>
                    <a:pt x="0" y="686714"/>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kumimoji="1" lang="ja-JP" altLang="en-US" sz="2800" kern="1200" dirty="0" smtClean="0"/>
                <a:t>意識を失い、重大事故を起こしている。</a:t>
              </a:r>
              <a:endParaRPr kumimoji="1" lang="ja-JP" altLang="en-US" sz="2800" kern="1200" dirty="0"/>
            </a:p>
          </p:txBody>
        </p:sp>
      </p:grpSp>
    </p:spTree>
    <p:extLst>
      <p:ext uri="{BB962C8B-B14F-4D97-AF65-F5344CB8AC3E}">
        <p14:creationId xmlns:p14="http://schemas.microsoft.com/office/powerpoint/2010/main" val="10111709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kumimoji="1" lang="ja-JP" altLang="en-US" dirty="0" smtClean="0"/>
              <a:t>危険ドラッグは「毒物」</a:t>
            </a:r>
            <a:endParaRPr kumimoji="1" lang="ja-JP" altLang="en-US" dirty="0"/>
          </a:p>
        </p:txBody>
      </p:sp>
      <p:pic>
        <p:nvPicPr>
          <p:cNvPr id="6" name="図 5"/>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1882" y="2219750"/>
            <a:ext cx="4851289" cy="3608738"/>
          </a:xfrm>
          <a:prstGeom prst="rect">
            <a:avLst/>
          </a:prstGeom>
          <a:solidFill>
            <a:schemeClr val="bg1"/>
          </a:solidFill>
          <a:ln w="12700">
            <a:solidFill>
              <a:schemeClr val="accent1">
                <a:shade val="50000"/>
              </a:schemeClr>
            </a:solidFill>
          </a:ln>
        </p:spPr>
      </p:pic>
      <p:grpSp>
        <p:nvGrpSpPr>
          <p:cNvPr id="14" name="グループ化 13"/>
          <p:cNvGrpSpPr/>
          <p:nvPr/>
        </p:nvGrpSpPr>
        <p:grpSpPr>
          <a:xfrm>
            <a:off x="5724128" y="4277321"/>
            <a:ext cx="2880319" cy="2031999"/>
            <a:chOff x="6225716" y="1844824"/>
            <a:chExt cx="1828800" cy="2539999"/>
          </a:xfrm>
        </p:grpSpPr>
        <p:sp>
          <p:nvSpPr>
            <p:cNvPr id="9" name="フリーフォーム 8"/>
            <p:cNvSpPr/>
            <p:nvPr/>
          </p:nvSpPr>
          <p:spPr>
            <a:xfrm>
              <a:off x="6225716" y="1844824"/>
              <a:ext cx="1828800" cy="1016000"/>
            </a:xfrm>
            <a:custGeom>
              <a:avLst/>
              <a:gdLst>
                <a:gd name="connsiteX0" fmla="*/ 0 w 1828800"/>
                <a:gd name="connsiteY0" fmla="*/ 101600 h 1016000"/>
                <a:gd name="connsiteX1" fmla="*/ 101600 w 1828800"/>
                <a:gd name="connsiteY1" fmla="*/ 0 h 1016000"/>
                <a:gd name="connsiteX2" fmla="*/ 1727200 w 1828800"/>
                <a:gd name="connsiteY2" fmla="*/ 0 h 1016000"/>
                <a:gd name="connsiteX3" fmla="*/ 1828800 w 1828800"/>
                <a:gd name="connsiteY3" fmla="*/ 101600 h 1016000"/>
                <a:gd name="connsiteX4" fmla="*/ 1828800 w 1828800"/>
                <a:gd name="connsiteY4" fmla="*/ 914400 h 1016000"/>
                <a:gd name="connsiteX5" fmla="*/ 1727200 w 1828800"/>
                <a:gd name="connsiteY5" fmla="*/ 1016000 h 1016000"/>
                <a:gd name="connsiteX6" fmla="*/ 101600 w 1828800"/>
                <a:gd name="connsiteY6" fmla="*/ 1016000 h 1016000"/>
                <a:gd name="connsiteX7" fmla="*/ 0 w 1828800"/>
                <a:gd name="connsiteY7" fmla="*/ 914400 h 1016000"/>
                <a:gd name="connsiteX8" fmla="*/ 0 w 1828800"/>
                <a:gd name="connsiteY8" fmla="*/ 10160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016000">
                  <a:moveTo>
                    <a:pt x="0" y="101600"/>
                  </a:moveTo>
                  <a:cubicBezTo>
                    <a:pt x="0" y="45488"/>
                    <a:pt x="45488" y="0"/>
                    <a:pt x="101600" y="0"/>
                  </a:cubicBezTo>
                  <a:lnTo>
                    <a:pt x="1727200" y="0"/>
                  </a:lnTo>
                  <a:cubicBezTo>
                    <a:pt x="1783312" y="0"/>
                    <a:pt x="1828800" y="45488"/>
                    <a:pt x="1828800" y="101600"/>
                  </a:cubicBezTo>
                  <a:lnTo>
                    <a:pt x="1828800" y="914400"/>
                  </a:lnTo>
                  <a:cubicBezTo>
                    <a:pt x="1828800" y="970512"/>
                    <a:pt x="1783312" y="1016000"/>
                    <a:pt x="1727200" y="1016000"/>
                  </a:cubicBezTo>
                  <a:lnTo>
                    <a:pt x="101600" y="1016000"/>
                  </a:lnTo>
                  <a:cubicBezTo>
                    <a:pt x="45488" y="1016000"/>
                    <a:pt x="0" y="970512"/>
                    <a:pt x="0" y="914400"/>
                  </a:cubicBezTo>
                  <a:lnTo>
                    <a:pt x="0" y="10160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5008" tIns="125008" rIns="125008" bIns="125008" numCol="1" spcCol="1270" anchor="ctr" anchorCtr="0">
              <a:noAutofit/>
            </a:bodyPr>
            <a:lstStyle/>
            <a:p>
              <a:pPr lvl="0" algn="ctr" defTabSz="1111250">
                <a:lnSpc>
                  <a:spcPct val="90000"/>
                </a:lnSpc>
                <a:spcBef>
                  <a:spcPct val="0"/>
                </a:spcBef>
                <a:spcAft>
                  <a:spcPct val="35000"/>
                </a:spcAft>
              </a:pPr>
              <a:r>
                <a:rPr kumimoji="1" lang="ja-JP" altLang="en-US" sz="2500" kern="1200" dirty="0" smtClean="0"/>
                <a:t>依存症になる前に</a:t>
              </a:r>
              <a:endParaRPr kumimoji="1" lang="ja-JP" altLang="en-US" sz="2500" kern="1200" dirty="0"/>
            </a:p>
          </p:txBody>
        </p:sp>
        <p:sp>
          <p:nvSpPr>
            <p:cNvPr id="10" name="フリーフォーム 9"/>
            <p:cNvSpPr/>
            <p:nvPr/>
          </p:nvSpPr>
          <p:spPr>
            <a:xfrm>
              <a:off x="6911515" y="2924323"/>
              <a:ext cx="457201" cy="381000"/>
            </a:xfrm>
            <a:custGeom>
              <a:avLst/>
              <a:gdLst>
                <a:gd name="connsiteX0" fmla="*/ 0 w 380999"/>
                <a:gd name="connsiteY0" fmla="*/ 91440 h 457200"/>
                <a:gd name="connsiteX1" fmla="*/ 190500 w 380999"/>
                <a:gd name="connsiteY1" fmla="*/ 91440 h 457200"/>
                <a:gd name="connsiteX2" fmla="*/ 190500 w 380999"/>
                <a:gd name="connsiteY2" fmla="*/ 0 h 457200"/>
                <a:gd name="connsiteX3" fmla="*/ 380999 w 380999"/>
                <a:gd name="connsiteY3" fmla="*/ 228600 h 457200"/>
                <a:gd name="connsiteX4" fmla="*/ 190500 w 380999"/>
                <a:gd name="connsiteY4" fmla="*/ 457200 h 457200"/>
                <a:gd name="connsiteX5" fmla="*/ 190500 w 380999"/>
                <a:gd name="connsiteY5" fmla="*/ 365760 h 457200"/>
                <a:gd name="connsiteX6" fmla="*/ 0 w 380999"/>
                <a:gd name="connsiteY6" fmla="*/ 365760 h 457200"/>
                <a:gd name="connsiteX7" fmla="*/ 0 w 380999"/>
                <a:gd name="connsiteY7" fmla="*/ 9144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999" h="457200">
                  <a:moveTo>
                    <a:pt x="304799" y="1"/>
                  </a:moveTo>
                  <a:lnTo>
                    <a:pt x="304799" y="228601"/>
                  </a:lnTo>
                  <a:lnTo>
                    <a:pt x="380999" y="228601"/>
                  </a:lnTo>
                  <a:lnTo>
                    <a:pt x="190500" y="457199"/>
                  </a:lnTo>
                  <a:lnTo>
                    <a:pt x="0" y="228601"/>
                  </a:lnTo>
                  <a:lnTo>
                    <a:pt x="76200" y="228601"/>
                  </a:lnTo>
                  <a:lnTo>
                    <a:pt x="76200" y="1"/>
                  </a:lnTo>
                  <a:lnTo>
                    <a:pt x="304799" y="1"/>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1441" tIns="0" rIns="91440" bIns="114301" numCol="1" spcCol="1270" anchor="ctr" anchorCtr="0">
              <a:noAutofit/>
            </a:bodyPr>
            <a:lstStyle/>
            <a:p>
              <a:pPr lvl="0" algn="ctr" defTabSz="844550">
                <a:lnSpc>
                  <a:spcPct val="90000"/>
                </a:lnSpc>
                <a:spcBef>
                  <a:spcPct val="0"/>
                </a:spcBef>
                <a:spcAft>
                  <a:spcPct val="35000"/>
                </a:spcAft>
              </a:pPr>
              <a:endParaRPr kumimoji="1" lang="ja-JP" altLang="en-US" sz="1900" kern="1200"/>
            </a:p>
          </p:txBody>
        </p:sp>
        <p:sp>
          <p:nvSpPr>
            <p:cNvPr id="11" name="フリーフォーム 10"/>
            <p:cNvSpPr/>
            <p:nvPr/>
          </p:nvSpPr>
          <p:spPr>
            <a:xfrm>
              <a:off x="6225716" y="3368823"/>
              <a:ext cx="1828800" cy="1016000"/>
            </a:xfrm>
            <a:custGeom>
              <a:avLst/>
              <a:gdLst>
                <a:gd name="connsiteX0" fmla="*/ 0 w 1828800"/>
                <a:gd name="connsiteY0" fmla="*/ 101600 h 1016000"/>
                <a:gd name="connsiteX1" fmla="*/ 101600 w 1828800"/>
                <a:gd name="connsiteY1" fmla="*/ 0 h 1016000"/>
                <a:gd name="connsiteX2" fmla="*/ 1727200 w 1828800"/>
                <a:gd name="connsiteY2" fmla="*/ 0 h 1016000"/>
                <a:gd name="connsiteX3" fmla="*/ 1828800 w 1828800"/>
                <a:gd name="connsiteY3" fmla="*/ 101600 h 1016000"/>
                <a:gd name="connsiteX4" fmla="*/ 1828800 w 1828800"/>
                <a:gd name="connsiteY4" fmla="*/ 914400 h 1016000"/>
                <a:gd name="connsiteX5" fmla="*/ 1727200 w 1828800"/>
                <a:gd name="connsiteY5" fmla="*/ 1016000 h 1016000"/>
                <a:gd name="connsiteX6" fmla="*/ 101600 w 1828800"/>
                <a:gd name="connsiteY6" fmla="*/ 1016000 h 1016000"/>
                <a:gd name="connsiteX7" fmla="*/ 0 w 1828800"/>
                <a:gd name="connsiteY7" fmla="*/ 914400 h 1016000"/>
                <a:gd name="connsiteX8" fmla="*/ 0 w 1828800"/>
                <a:gd name="connsiteY8" fmla="*/ 10160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016000">
                  <a:moveTo>
                    <a:pt x="0" y="101600"/>
                  </a:moveTo>
                  <a:cubicBezTo>
                    <a:pt x="0" y="45488"/>
                    <a:pt x="45488" y="0"/>
                    <a:pt x="101600" y="0"/>
                  </a:cubicBezTo>
                  <a:lnTo>
                    <a:pt x="1727200" y="0"/>
                  </a:lnTo>
                  <a:cubicBezTo>
                    <a:pt x="1783312" y="0"/>
                    <a:pt x="1828800" y="45488"/>
                    <a:pt x="1828800" y="101600"/>
                  </a:cubicBezTo>
                  <a:lnTo>
                    <a:pt x="1828800" y="914400"/>
                  </a:lnTo>
                  <a:cubicBezTo>
                    <a:pt x="1828800" y="970512"/>
                    <a:pt x="1783312" y="1016000"/>
                    <a:pt x="1727200" y="1016000"/>
                  </a:cubicBezTo>
                  <a:lnTo>
                    <a:pt x="101600" y="1016000"/>
                  </a:lnTo>
                  <a:cubicBezTo>
                    <a:pt x="45488" y="1016000"/>
                    <a:pt x="0" y="970512"/>
                    <a:pt x="0" y="914400"/>
                  </a:cubicBezTo>
                  <a:lnTo>
                    <a:pt x="0" y="10160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5008" tIns="125008" rIns="125008" bIns="125008" numCol="1" spcCol="1270" anchor="ctr" anchorCtr="0">
              <a:noAutofit/>
            </a:bodyPr>
            <a:lstStyle/>
            <a:p>
              <a:pPr lvl="0" algn="ctr" defTabSz="1111250">
                <a:lnSpc>
                  <a:spcPct val="90000"/>
                </a:lnSpc>
                <a:spcBef>
                  <a:spcPct val="0"/>
                </a:spcBef>
                <a:spcAft>
                  <a:spcPct val="35000"/>
                </a:spcAft>
              </a:pPr>
              <a:r>
                <a:rPr kumimoji="1" lang="ja-JP" altLang="en-US" sz="2500" kern="1200" dirty="0" smtClean="0"/>
                <a:t>急性中毒</a:t>
              </a:r>
              <a:endParaRPr kumimoji="1" lang="ja-JP" altLang="en-US" sz="2500" kern="1200" dirty="0"/>
            </a:p>
          </p:txBody>
        </p:sp>
      </p:grpSp>
      <p:grpSp>
        <p:nvGrpSpPr>
          <p:cNvPr id="16" name="グループ化 15"/>
          <p:cNvGrpSpPr/>
          <p:nvPr/>
        </p:nvGrpSpPr>
        <p:grpSpPr>
          <a:xfrm>
            <a:off x="5724128" y="1951776"/>
            <a:ext cx="2880319" cy="2031999"/>
            <a:chOff x="6225716" y="1844824"/>
            <a:chExt cx="1828800" cy="2539999"/>
          </a:xfrm>
        </p:grpSpPr>
        <p:sp>
          <p:nvSpPr>
            <p:cNvPr id="17" name="フリーフォーム 16"/>
            <p:cNvSpPr/>
            <p:nvPr/>
          </p:nvSpPr>
          <p:spPr>
            <a:xfrm>
              <a:off x="6225716" y="1844824"/>
              <a:ext cx="1828800" cy="1016000"/>
            </a:xfrm>
            <a:custGeom>
              <a:avLst/>
              <a:gdLst>
                <a:gd name="connsiteX0" fmla="*/ 0 w 1828800"/>
                <a:gd name="connsiteY0" fmla="*/ 101600 h 1016000"/>
                <a:gd name="connsiteX1" fmla="*/ 101600 w 1828800"/>
                <a:gd name="connsiteY1" fmla="*/ 0 h 1016000"/>
                <a:gd name="connsiteX2" fmla="*/ 1727200 w 1828800"/>
                <a:gd name="connsiteY2" fmla="*/ 0 h 1016000"/>
                <a:gd name="connsiteX3" fmla="*/ 1828800 w 1828800"/>
                <a:gd name="connsiteY3" fmla="*/ 101600 h 1016000"/>
                <a:gd name="connsiteX4" fmla="*/ 1828800 w 1828800"/>
                <a:gd name="connsiteY4" fmla="*/ 914400 h 1016000"/>
                <a:gd name="connsiteX5" fmla="*/ 1727200 w 1828800"/>
                <a:gd name="connsiteY5" fmla="*/ 1016000 h 1016000"/>
                <a:gd name="connsiteX6" fmla="*/ 101600 w 1828800"/>
                <a:gd name="connsiteY6" fmla="*/ 1016000 h 1016000"/>
                <a:gd name="connsiteX7" fmla="*/ 0 w 1828800"/>
                <a:gd name="connsiteY7" fmla="*/ 914400 h 1016000"/>
                <a:gd name="connsiteX8" fmla="*/ 0 w 1828800"/>
                <a:gd name="connsiteY8" fmla="*/ 10160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016000">
                  <a:moveTo>
                    <a:pt x="0" y="101600"/>
                  </a:moveTo>
                  <a:cubicBezTo>
                    <a:pt x="0" y="45488"/>
                    <a:pt x="45488" y="0"/>
                    <a:pt x="101600" y="0"/>
                  </a:cubicBezTo>
                  <a:lnTo>
                    <a:pt x="1727200" y="0"/>
                  </a:lnTo>
                  <a:cubicBezTo>
                    <a:pt x="1783312" y="0"/>
                    <a:pt x="1828800" y="45488"/>
                    <a:pt x="1828800" y="101600"/>
                  </a:cubicBezTo>
                  <a:lnTo>
                    <a:pt x="1828800" y="914400"/>
                  </a:lnTo>
                  <a:cubicBezTo>
                    <a:pt x="1828800" y="970512"/>
                    <a:pt x="1783312" y="1016000"/>
                    <a:pt x="1727200" y="1016000"/>
                  </a:cubicBezTo>
                  <a:lnTo>
                    <a:pt x="101600" y="1016000"/>
                  </a:lnTo>
                  <a:cubicBezTo>
                    <a:pt x="45488" y="1016000"/>
                    <a:pt x="0" y="970512"/>
                    <a:pt x="0" y="914400"/>
                  </a:cubicBezTo>
                  <a:lnTo>
                    <a:pt x="0" y="10160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25008" tIns="125008" rIns="125008" bIns="125008" numCol="1" spcCol="1270" anchor="ctr" anchorCtr="0">
              <a:noAutofit/>
            </a:bodyPr>
            <a:lstStyle/>
            <a:p>
              <a:pPr lvl="0" algn="ctr" defTabSz="1111250">
                <a:lnSpc>
                  <a:spcPct val="90000"/>
                </a:lnSpc>
                <a:spcBef>
                  <a:spcPct val="0"/>
                </a:spcBef>
                <a:spcAft>
                  <a:spcPct val="35000"/>
                </a:spcAft>
              </a:pPr>
              <a:r>
                <a:rPr kumimoji="1" lang="ja-JP" altLang="en-US" sz="2500" kern="1200" dirty="0" smtClean="0"/>
                <a:t>意識障害</a:t>
              </a:r>
              <a:endParaRPr kumimoji="1" lang="ja-JP" altLang="en-US" sz="2500" kern="1200" dirty="0"/>
            </a:p>
          </p:txBody>
        </p:sp>
        <p:sp>
          <p:nvSpPr>
            <p:cNvPr id="18" name="フリーフォーム 17"/>
            <p:cNvSpPr/>
            <p:nvPr/>
          </p:nvSpPr>
          <p:spPr>
            <a:xfrm>
              <a:off x="6911515" y="2924323"/>
              <a:ext cx="457201" cy="381000"/>
            </a:xfrm>
            <a:custGeom>
              <a:avLst/>
              <a:gdLst>
                <a:gd name="connsiteX0" fmla="*/ 0 w 380999"/>
                <a:gd name="connsiteY0" fmla="*/ 91440 h 457200"/>
                <a:gd name="connsiteX1" fmla="*/ 190500 w 380999"/>
                <a:gd name="connsiteY1" fmla="*/ 91440 h 457200"/>
                <a:gd name="connsiteX2" fmla="*/ 190500 w 380999"/>
                <a:gd name="connsiteY2" fmla="*/ 0 h 457200"/>
                <a:gd name="connsiteX3" fmla="*/ 380999 w 380999"/>
                <a:gd name="connsiteY3" fmla="*/ 228600 h 457200"/>
                <a:gd name="connsiteX4" fmla="*/ 190500 w 380999"/>
                <a:gd name="connsiteY4" fmla="*/ 457200 h 457200"/>
                <a:gd name="connsiteX5" fmla="*/ 190500 w 380999"/>
                <a:gd name="connsiteY5" fmla="*/ 365760 h 457200"/>
                <a:gd name="connsiteX6" fmla="*/ 0 w 380999"/>
                <a:gd name="connsiteY6" fmla="*/ 365760 h 457200"/>
                <a:gd name="connsiteX7" fmla="*/ 0 w 380999"/>
                <a:gd name="connsiteY7" fmla="*/ 9144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999" h="457200">
                  <a:moveTo>
                    <a:pt x="304799" y="1"/>
                  </a:moveTo>
                  <a:lnTo>
                    <a:pt x="304799" y="228601"/>
                  </a:lnTo>
                  <a:lnTo>
                    <a:pt x="380999" y="228601"/>
                  </a:lnTo>
                  <a:lnTo>
                    <a:pt x="190500" y="457199"/>
                  </a:lnTo>
                  <a:lnTo>
                    <a:pt x="0" y="228601"/>
                  </a:lnTo>
                  <a:lnTo>
                    <a:pt x="76200" y="228601"/>
                  </a:lnTo>
                  <a:lnTo>
                    <a:pt x="76200" y="1"/>
                  </a:lnTo>
                  <a:lnTo>
                    <a:pt x="304799" y="1"/>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91441" tIns="0" rIns="91440" bIns="114301" numCol="1" spcCol="1270" anchor="ctr" anchorCtr="0">
              <a:noAutofit/>
            </a:bodyPr>
            <a:lstStyle/>
            <a:p>
              <a:pPr lvl="0" algn="ctr" defTabSz="844550">
                <a:lnSpc>
                  <a:spcPct val="90000"/>
                </a:lnSpc>
                <a:spcBef>
                  <a:spcPct val="0"/>
                </a:spcBef>
                <a:spcAft>
                  <a:spcPct val="35000"/>
                </a:spcAft>
              </a:pPr>
              <a:endParaRPr kumimoji="1" lang="ja-JP" altLang="en-US" sz="1900" kern="1200"/>
            </a:p>
          </p:txBody>
        </p:sp>
        <p:sp>
          <p:nvSpPr>
            <p:cNvPr id="19" name="フリーフォーム 18"/>
            <p:cNvSpPr/>
            <p:nvPr/>
          </p:nvSpPr>
          <p:spPr>
            <a:xfrm>
              <a:off x="6225716" y="3368823"/>
              <a:ext cx="1828800" cy="1016000"/>
            </a:xfrm>
            <a:custGeom>
              <a:avLst/>
              <a:gdLst>
                <a:gd name="connsiteX0" fmla="*/ 0 w 1828800"/>
                <a:gd name="connsiteY0" fmla="*/ 101600 h 1016000"/>
                <a:gd name="connsiteX1" fmla="*/ 101600 w 1828800"/>
                <a:gd name="connsiteY1" fmla="*/ 0 h 1016000"/>
                <a:gd name="connsiteX2" fmla="*/ 1727200 w 1828800"/>
                <a:gd name="connsiteY2" fmla="*/ 0 h 1016000"/>
                <a:gd name="connsiteX3" fmla="*/ 1828800 w 1828800"/>
                <a:gd name="connsiteY3" fmla="*/ 101600 h 1016000"/>
                <a:gd name="connsiteX4" fmla="*/ 1828800 w 1828800"/>
                <a:gd name="connsiteY4" fmla="*/ 914400 h 1016000"/>
                <a:gd name="connsiteX5" fmla="*/ 1727200 w 1828800"/>
                <a:gd name="connsiteY5" fmla="*/ 1016000 h 1016000"/>
                <a:gd name="connsiteX6" fmla="*/ 101600 w 1828800"/>
                <a:gd name="connsiteY6" fmla="*/ 1016000 h 1016000"/>
                <a:gd name="connsiteX7" fmla="*/ 0 w 1828800"/>
                <a:gd name="connsiteY7" fmla="*/ 914400 h 1016000"/>
                <a:gd name="connsiteX8" fmla="*/ 0 w 1828800"/>
                <a:gd name="connsiteY8" fmla="*/ 10160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016000">
                  <a:moveTo>
                    <a:pt x="0" y="101600"/>
                  </a:moveTo>
                  <a:cubicBezTo>
                    <a:pt x="0" y="45488"/>
                    <a:pt x="45488" y="0"/>
                    <a:pt x="101600" y="0"/>
                  </a:cubicBezTo>
                  <a:lnTo>
                    <a:pt x="1727200" y="0"/>
                  </a:lnTo>
                  <a:cubicBezTo>
                    <a:pt x="1783312" y="0"/>
                    <a:pt x="1828800" y="45488"/>
                    <a:pt x="1828800" y="101600"/>
                  </a:cubicBezTo>
                  <a:lnTo>
                    <a:pt x="1828800" y="914400"/>
                  </a:lnTo>
                  <a:cubicBezTo>
                    <a:pt x="1828800" y="970512"/>
                    <a:pt x="1783312" y="1016000"/>
                    <a:pt x="1727200" y="1016000"/>
                  </a:cubicBezTo>
                  <a:lnTo>
                    <a:pt x="101600" y="1016000"/>
                  </a:lnTo>
                  <a:cubicBezTo>
                    <a:pt x="45488" y="1016000"/>
                    <a:pt x="0" y="970512"/>
                    <a:pt x="0" y="914400"/>
                  </a:cubicBezTo>
                  <a:lnTo>
                    <a:pt x="0" y="101600"/>
                  </a:lnTo>
                  <a:close/>
                </a:path>
              </a:pathLst>
            </a:custGeom>
          </p:spPr>
          <p:style>
            <a:lnRef idx="1">
              <a:schemeClr val="accent1"/>
            </a:lnRef>
            <a:fillRef idx="3">
              <a:schemeClr val="accent1"/>
            </a:fillRef>
            <a:effectRef idx="2">
              <a:schemeClr val="accent1"/>
            </a:effectRef>
            <a:fontRef idx="minor">
              <a:schemeClr val="lt1"/>
            </a:fontRef>
          </p:style>
          <p:txBody>
            <a:bodyPr spcFirstLastPara="0" vert="horz" wrap="square" lIns="125008" tIns="125008" rIns="125008" bIns="125008" numCol="1" spcCol="1270" anchor="ctr" anchorCtr="0">
              <a:noAutofit/>
            </a:bodyPr>
            <a:lstStyle/>
            <a:p>
              <a:pPr lvl="0" algn="ctr" defTabSz="1111250">
                <a:lnSpc>
                  <a:spcPct val="90000"/>
                </a:lnSpc>
                <a:spcBef>
                  <a:spcPct val="0"/>
                </a:spcBef>
                <a:spcAft>
                  <a:spcPct val="35000"/>
                </a:spcAft>
              </a:pPr>
              <a:r>
                <a:rPr kumimoji="1" lang="ja-JP" altLang="en-US" sz="2500" kern="1200" dirty="0" smtClean="0"/>
                <a:t>重大な事故</a:t>
              </a:r>
              <a:endParaRPr kumimoji="1" lang="ja-JP" altLang="en-US" sz="2500" kern="1200" dirty="0"/>
            </a:p>
          </p:txBody>
        </p:sp>
      </p:grpSp>
    </p:spTree>
    <p:extLst>
      <p:ext uri="{BB962C8B-B14F-4D97-AF65-F5344CB8AC3E}">
        <p14:creationId xmlns:p14="http://schemas.microsoft.com/office/powerpoint/2010/main" val="38837726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lang="ja-JP" altLang="en-US" dirty="0" smtClean="0"/>
              <a:t>危険ドラッグ乱用の影響</a:t>
            </a:r>
            <a:endParaRPr kumimoji="1" lang="ja-JP" altLang="en-US" dirty="0"/>
          </a:p>
        </p:txBody>
      </p:sp>
      <p:grpSp>
        <p:nvGrpSpPr>
          <p:cNvPr id="5" name="グループ化 4"/>
          <p:cNvGrpSpPr/>
          <p:nvPr/>
        </p:nvGrpSpPr>
        <p:grpSpPr>
          <a:xfrm>
            <a:off x="1013948" y="1484785"/>
            <a:ext cx="7662508" cy="4328627"/>
            <a:chOff x="885331" y="1340769"/>
            <a:chExt cx="7662508" cy="4328627"/>
          </a:xfrm>
        </p:grpSpPr>
        <p:sp>
          <p:nvSpPr>
            <p:cNvPr id="6" name="フリーフォーム 5"/>
            <p:cNvSpPr/>
            <p:nvPr/>
          </p:nvSpPr>
          <p:spPr>
            <a:xfrm>
              <a:off x="1640627" y="1340769"/>
              <a:ext cx="3018780" cy="944252"/>
            </a:xfrm>
            <a:custGeom>
              <a:avLst/>
              <a:gdLst>
                <a:gd name="connsiteX0" fmla="*/ 0 w 3018780"/>
                <a:gd name="connsiteY0" fmla="*/ 0 h 1143979"/>
                <a:gd name="connsiteX1" fmla="*/ 3018780 w 3018780"/>
                <a:gd name="connsiteY1" fmla="*/ 0 h 1143979"/>
                <a:gd name="connsiteX2" fmla="*/ 3018780 w 3018780"/>
                <a:gd name="connsiteY2" fmla="*/ 1143979 h 1143979"/>
                <a:gd name="connsiteX3" fmla="*/ 0 w 3018780"/>
                <a:gd name="connsiteY3" fmla="*/ 1143979 h 1143979"/>
                <a:gd name="connsiteX4" fmla="*/ 0 w 3018780"/>
                <a:gd name="connsiteY4" fmla="*/ 0 h 1143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780" h="1143979">
                  <a:moveTo>
                    <a:pt x="0" y="0"/>
                  </a:moveTo>
                  <a:lnTo>
                    <a:pt x="3018780" y="0"/>
                  </a:lnTo>
                  <a:lnTo>
                    <a:pt x="3018780" y="1143979"/>
                  </a:lnTo>
                  <a:lnTo>
                    <a:pt x="0" y="1143979"/>
                  </a:lnTo>
                  <a:lnTo>
                    <a:pt x="0" y="0"/>
                  </a:lnTo>
                  <a:close/>
                </a:path>
              </a:pathLst>
            </a:custGeom>
            <a:scene3d>
              <a:camera prst="orthographicFront"/>
              <a:lightRig rig="threePt" dir="t">
                <a:rot lat="0" lon="0" rev="7500000"/>
              </a:lightRig>
            </a:scene3d>
            <a:sp3d z="-152400" extrusionH="63500" prstMaterial="dkEdge">
              <a:bevelT w="144450" h="36350" prst="relaxedInset"/>
              <a:contourClr>
                <a:schemeClr val="bg1"/>
              </a:contourClr>
            </a:sp3d>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83005" tIns="156464" rIns="156464" bIns="156464" numCol="1" spcCol="1270" anchor="ctr" anchorCtr="0">
              <a:noAutofit/>
            </a:bodyPr>
            <a:lstStyle/>
            <a:p>
              <a:pPr lvl="0" algn="l" defTabSz="977900">
                <a:lnSpc>
                  <a:spcPct val="90000"/>
                </a:lnSpc>
                <a:spcBef>
                  <a:spcPct val="0"/>
                </a:spcBef>
                <a:spcAft>
                  <a:spcPct val="35000"/>
                </a:spcAft>
              </a:pPr>
              <a:r>
                <a:rPr kumimoji="1" lang="ja-JP" altLang="en-US" sz="2200" kern="1200" dirty="0" smtClean="0"/>
                <a:t>体が思うように動かせない</a:t>
              </a:r>
              <a:endParaRPr kumimoji="1" lang="ja-JP" altLang="en-US" sz="2200" kern="1200" dirty="0"/>
            </a:p>
          </p:txBody>
        </p:sp>
        <p:sp>
          <p:nvSpPr>
            <p:cNvPr id="7" name="フリーフォーム 6"/>
            <p:cNvSpPr/>
            <p:nvPr/>
          </p:nvSpPr>
          <p:spPr>
            <a:xfrm>
              <a:off x="1640627" y="2420888"/>
              <a:ext cx="3018780" cy="944252"/>
            </a:xfrm>
            <a:custGeom>
              <a:avLst/>
              <a:gdLst>
                <a:gd name="connsiteX0" fmla="*/ 0 w 3018780"/>
                <a:gd name="connsiteY0" fmla="*/ 0 h 1143979"/>
                <a:gd name="connsiteX1" fmla="*/ 3018780 w 3018780"/>
                <a:gd name="connsiteY1" fmla="*/ 0 h 1143979"/>
                <a:gd name="connsiteX2" fmla="*/ 3018780 w 3018780"/>
                <a:gd name="connsiteY2" fmla="*/ 1143979 h 1143979"/>
                <a:gd name="connsiteX3" fmla="*/ 0 w 3018780"/>
                <a:gd name="connsiteY3" fmla="*/ 1143979 h 1143979"/>
                <a:gd name="connsiteX4" fmla="*/ 0 w 3018780"/>
                <a:gd name="connsiteY4" fmla="*/ 0 h 1143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780" h="1143979">
                  <a:moveTo>
                    <a:pt x="0" y="0"/>
                  </a:moveTo>
                  <a:lnTo>
                    <a:pt x="3018780" y="0"/>
                  </a:lnTo>
                  <a:lnTo>
                    <a:pt x="3018780" y="1143979"/>
                  </a:lnTo>
                  <a:lnTo>
                    <a:pt x="0" y="1143979"/>
                  </a:lnTo>
                  <a:lnTo>
                    <a:pt x="0" y="0"/>
                  </a:lnTo>
                  <a:close/>
                </a:path>
              </a:pathLst>
            </a:custGeom>
            <a:scene3d>
              <a:camera prst="orthographicFront"/>
              <a:lightRig rig="threePt" dir="t">
                <a:rot lat="0" lon="0" rev="7500000"/>
              </a:lightRig>
            </a:scene3d>
            <a:sp3d z="-152400" extrusionH="63500" prstMaterial="dkEdge">
              <a:bevelT w="144450" h="36350" prst="relaxedInset"/>
              <a:contourClr>
                <a:schemeClr val="bg1"/>
              </a:contourClr>
            </a:sp3d>
          </p:spPr>
          <p:style>
            <a:lnRef idx="1">
              <a:schemeClr val="accent5">
                <a:tint val="40000"/>
                <a:alpha val="90000"/>
                <a:hueOff val="-1534355"/>
                <a:satOff val="6893"/>
                <a:lumOff val="474"/>
                <a:alphaOff val="0"/>
              </a:schemeClr>
            </a:lnRef>
            <a:fillRef idx="1">
              <a:schemeClr val="accent5">
                <a:tint val="40000"/>
                <a:alpha val="90000"/>
                <a:hueOff val="-1534355"/>
                <a:satOff val="6893"/>
                <a:lumOff val="474"/>
                <a:alphaOff val="0"/>
              </a:schemeClr>
            </a:fillRef>
            <a:effectRef idx="2">
              <a:schemeClr val="accent5">
                <a:tint val="40000"/>
                <a:alpha val="90000"/>
                <a:hueOff val="-1534355"/>
                <a:satOff val="6893"/>
                <a:lumOff val="474"/>
                <a:alphaOff val="0"/>
              </a:schemeClr>
            </a:effectRef>
            <a:fontRef idx="minor">
              <a:schemeClr val="dk1">
                <a:hueOff val="0"/>
                <a:satOff val="0"/>
                <a:lumOff val="0"/>
                <a:alphaOff val="0"/>
              </a:schemeClr>
            </a:fontRef>
          </p:style>
          <p:txBody>
            <a:bodyPr spcFirstLastPara="0" vert="horz" wrap="square" lIns="483005" tIns="156464" rIns="156464" bIns="156464" numCol="1" spcCol="1270" anchor="ctr" anchorCtr="0">
              <a:noAutofit/>
            </a:bodyPr>
            <a:lstStyle/>
            <a:p>
              <a:pPr lvl="0" algn="l" defTabSz="977900">
                <a:lnSpc>
                  <a:spcPct val="90000"/>
                </a:lnSpc>
                <a:spcBef>
                  <a:spcPct val="0"/>
                </a:spcBef>
                <a:spcAft>
                  <a:spcPct val="35000"/>
                </a:spcAft>
              </a:pPr>
              <a:r>
                <a:rPr kumimoji="1" lang="ja-JP" altLang="en-US" sz="2200" kern="1200" dirty="0" smtClean="0"/>
                <a:t>ケガが増える</a:t>
              </a:r>
              <a:endParaRPr kumimoji="1" lang="en-US" altLang="ja-JP" sz="2200" kern="1200" dirty="0" smtClean="0"/>
            </a:p>
            <a:p>
              <a:pPr lvl="0" algn="l" defTabSz="977900">
                <a:lnSpc>
                  <a:spcPct val="90000"/>
                </a:lnSpc>
                <a:spcBef>
                  <a:spcPct val="0"/>
                </a:spcBef>
                <a:spcAft>
                  <a:spcPct val="35000"/>
                </a:spcAft>
              </a:pPr>
              <a:r>
                <a:rPr kumimoji="1" lang="ja-JP" altLang="en-US" sz="2200" kern="1200" dirty="0" smtClean="0"/>
                <a:t>事故を起こす</a:t>
              </a:r>
              <a:endParaRPr kumimoji="1" lang="ja-JP" altLang="en-US" sz="2200" kern="1200" dirty="0"/>
            </a:p>
          </p:txBody>
        </p:sp>
        <p:sp>
          <p:nvSpPr>
            <p:cNvPr id="8" name="フリーフォーム 7"/>
            <p:cNvSpPr/>
            <p:nvPr/>
          </p:nvSpPr>
          <p:spPr>
            <a:xfrm>
              <a:off x="1640627" y="3645024"/>
              <a:ext cx="3018780" cy="944252"/>
            </a:xfrm>
            <a:custGeom>
              <a:avLst/>
              <a:gdLst>
                <a:gd name="connsiteX0" fmla="*/ 0 w 3018780"/>
                <a:gd name="connsiteY0" fmla="*/ 0 h 1143979"/>
                <a:gd name="connsiteX1" fmla="*/ 3018780 w 3018780"/>
                <a:gd name="connsiteY1" fmla="*/ 0 h 1143979"/>
                <a:gd name="connsiteX2" fmla="*/ 3018780 w 3018780"/>
                <a:gd name="connsiteY2" fmla="*/ 1143979 h 1143979"/>
                <a:gd name="connsiteX3" fmla="*/ 0 w 3018780"/>
                <a:gd name="connsiteY3" fmla="*/ 1143979 h 1143979"/>
                <a:gd name="connsiteX4" fmla="*/ 0 w 3018780"/>
                <a:gd name="connsiteY4" fmla="*/ 0 h 1143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780" h="1143979">
                  <a:moveTo>
                    <a:pt x="0" y="0"/>
                  </a:moveTo>
                  <a:lnTo>
                    <a:pt x="3018780" y="0"/>
                  </a:lnTo>
                  <a:lnTo>
                    <a:pt x="3018780" y="1143979"/>
                  </a:lnTo>
                  <a:lnTo>
                    <a:pt x="0" y="1143979"/>
                  </a:lnTo>
                  <a:lnTo>
                    <a:pt x="0" y="0"/>
                  </a:lnTo>
                  <a:close/>
                </a:path>
              </a:pathLst>
            </a:custGeom>
            <a:scene3d>
              <a:camera prst="orthographicFront"/>
              <a:lightRig rig="threePt" dir="t">
                <a:rot lat="0" lon="0" rev="7500000"/>
              </a:lightRig>
            </a:scene3d>
            <a:sp3d z="-152400" extrusionH="63500" prstMaterial="dkEdge">
              <a:bevelT w="144450" h="36350" prst="relaxedInset"/>
              <a:contourClr>
                <a:schemeClr val="bg1"/>
              </a:contourClr>
            </a:sp3d>
          </p:spPr>
          <p:style>
            <a:lnRef idx="1">
              <a:schemeClr val="accent5">
                <a:tint val="40000"/>
                <a:alpha val="90000"/>
                <a:hueOff val="-3068709"/>
                <a:satOff val="13787"/>
                <a:lumOff val="948"/>
                <a:alphaOff val="0"/>
              </a:schemeClr>
            </a:lnRef>
            <a:fillRef idx="1">
              <a:schemeClr val="accent5">
                <a:tint val="40000"/>
                <a:alpha val="90000"/>
                <a:hueOff val="-3068709"/>
                <a:satOff val="13787"/>
                <a:lumOff val="948"/>
                <a:alphaOff val="0"/>
              </a:schemeClr>
            </a:fillRef>
            <a:effectRef idx="2">
              <a:schemeClr val="accent5">
                <a:tint val="40000"/>
                <a:alpha val="90000"/>
                <a:hueOff val="-3068709"/>
                <a:satOff val="13787"/>
                <a:lumOff val="948"/>
                <a:alphaOff val="0"/>
              </a:schemeClr>
            </a:effectRef>
            <a:fontRef idx="minor">
              <a:schemeClr val="dk1">
                <a:hueOff val="0"/>
                <a:satOff val="0"/>
                <a:lumOff val="0"/>
                <a:alphaOff val="0"/>
              </a:schemeClr>
            </a:fontRef>
          </p:style>
          <p:txBody>
            <a:bodyPr spcFirstLastPara="0" vert="horz" wrap="square" lIns="483005" tIns="156464" rIns="156464" bIns="156464" numCol="1" spcCol="1270" anchor="ctr" anchorCtr="0">
              <a:noAutofit/>
            </a:bodyPr>
            <a:lstStyle/>
            <a:p>
              <a:pPr lvl="0" algn="l" defTabSz="977900">
                <a:lnSpc>
                  <a:spcPct val="90000"/>
                </a:lnSpc>
                <a:spcBef>
                  <a:spcPct val="0"/>
                </a:spcBef>
                <a:spcAft>
                  <a:spcPct val="35000"/>
                </a:spcAft>
              </a:pPr>
              <a:r>
                <a:rPr kumimoji="1" lang="ja-JP" altLang="en-US" sz="2200" kern="1200" dirty="0" smtClean="0"/>
                <a:t>生命機能の低下</a:t>
              </a:r>
              <a:endParaRPr kumimoji="1" lang="ja-JP" altLang="en-US" sz="2200" kern="1200" dirty="0"/>
            </a:p>
          </p:txBody>
        </p:sp>
        <p:sp>
          <p:nvSpPr>
            <p:cNvPr id="9" name="フリーフォーム 8"/>
            <p:cNvSpPr/>
            <p:nvPr/>
          </p:nvSpPr>
          <p:spPr>
            <a:xfrm>
              <a:off x="1640627" y="4725144"/>
              <a:ext cx="3018780" cy="944252"/>
            </a:xfrm>
            <a:custGeom>
              <a:avLst/>
              <a:gdLst>
                <a:gd name="connsiteX0" fmla="*/ 0 w 3018780"/>
                <a:gd name="connsiteY0" fmla="*/ 0 h 1143979"/>
                <a:gd name="connsiteX1" fmla="*/ 3018780 w 3018780"/>
                <a:gd name="connsiteY1" fmla="*/ 0 h 1143979"/>
                <a:gd name="connsiteX2" fmla="*/ 3018780 w 3018780"/>
                <a:gd name="connsiteY2" fmla="*/ 1143979 h 1143979"/>
                <a:gd name="connsiteX3" fmla="*/ 0 w 3018780"/>
                <a:gd name="connsiteY3" fmla="*/ 1143979 h 1143979"/>
                <a:gd name="connsiteX4" fmla="*/ 0 w 3018780"/>
                <a:gd name="connsiteY4" fmla="*/ 0 h 1143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780" h="1143979">
                  <a:moveTo>
                    <a:pt x="0" y="0"/>
                  </a:moveTo>
                  <a:lnTo>
                    <a:pt x="3018780" y="0"/>
                  </a:lnTo>
                  <a:lnTo>
                    <a:pt x="3018780" y="1143979"/>
                  </a:lnTo>
                  <a:lnTo>
                    <a:pt x="0" y="1143979"/>
                  </a:lnTo>
                  <a:lnTo>
                    <a:pt x="0" y="0"/>
                  </a:lnTo>
                  <a:close/>
                </a:path>
              </a:pathLst>
            </a:custGeom>
            <a:scene3d>
              <a:camera prst="orthographicFront"/>
              <a:lightRig rig="threePt" dir="t">
                <a:rot lat="0" lon="0" rev="7500000"/>
              </a:lightRig>
            </a:scene3d>
            <a:sp3d z="-152400" extrusionH="63500" prstMaterial="dkEdge">
              <a:bevelT w="144450" h="36350" prst="relaxedInset"/>
              <a:contourClr>
                <a:schemeClr val="bg1"/>
              </a:contourClr>
            </a:sp3d>
          </p:spPr>
          <p:style>
            <a:lnRef idx="1">
              <a:schemeClr val="accent5">
                <a:tint val="40000"/>
                <a:alpha val="90000"/>
                <a:hueOff val="-4603064"/>
                <a:satOff val="20680"/>
                <a:lumOff val="1422"/>
                <a:alphaOff val="0"/>
              </a:schemeClr>
            </a:lnRef>
            <a:fillRef idx="1">
              <a:schemeClr val="accent5">
                <a:tint val="40000"/>
                <a:alpha val="90000"/>
                <a:hueOff val="-4603064"/>
                <a:satOff val="20680"/>
                <a:lumOff val="1422"/>
                <a:alphaOff val="0"/>
              </a:schemeClr>
            </a:fillRef>
            <a:effectRef idx="2">
              <a:schemeClr val="accent5">
                <a:tint val="40000"/>
                <a:alpha val="90000"/>
                <a:hueOff val="-4603064"/>
                <a:satOff val="20680"/>
                <a:lumOff val="1422"/>
                <a:alphaOff val="0"/>
              </a:schemeClr>
            </a:effectRef>
            <a:fontRef idx="minor">
              <a:schemeClr val="dk1">
                <a:hueOff val="0"/>
                <a:satOff val="0"/>
                <a:lumOff val="0"/>
                <a:alphaOff val="0"/>
              </a:schemeClr>
            </a:fontRef>
          </p:style>
          <p:txBody>
            <a:bodyPr spcFirstLastPara="0" vert="horz" wrap="square" lIns="483005" tIns="156464" rIns="156464" bIns="156464" numCol="1" spcCol="1270" anchor="ctr" anchorCtr="0">
              <a:noAutofit/>
            </a:bodyPr>
            <a:lstStyle/>
            <a:p>
              <a:pPr lvl="0" algn="l" defTabSz="977900">
                <a:lnSpc>
                  <a:spcPct val="90000"/>
                </a:lnSpc>
                <a:spcBef>
                  <a:spcPct val="0"/>
                </a:spcBef>
                <a:spcAft>
                  <a:spcPct val="35000"/>
                </a:spcAft>
              </a:pPr>
              <a:r>
                <a:rPr kumimoji="1" lang="ja-JP" altLang="en-US" sz="2200" kern="1200" dirty="0" smtClean="0"/>
                <a:t>ケイレンや呼吸困難</a:t>
              </a:r>
              <a:endParaRPr kumimoji="1" lang="ja-JP" altLang="en-US" sz="2200" kern="1200" dirty="0"/>
            </a:p>
          </p:txBody>
        </p:sp>
        <p:sp>
          <p:nvSpPr>
            <p:cNvPr id="10" name="フリーフォーム 9"/>
            <p:cNvSpPr/>
            <p:nvPr/>
          </p:nvSpPr>
          <p:spPr>
            <a:xfrm>
              <a:off x="885331" y="1344406"/>
              <a:ext cx="1143408" cy="1143408"/>
            </a:xfrm>
            <a:custGeom>
              <a:avLst/>
              <a:gdLst>
                <a:gd name="connsiteX0" fmla="*/ 0 w 1143408"/>
                <a:gd name="connsiteY0" fmla="*/ 571704 h 1143408"/>
                <a:gd name="connsiteX1" fmla="*/ 571704 w 1143408"/>
                <a:gd name="connsiteY1" fmla="*/ 0 h 1143408"/>
                <a:gd name="connsiteX2" fmla="*/ 1143408 w 1143408"/>
                <a:gd name="connsiteY2" fmla="*/ 571704 h 1143408"/>
                <a:gd name="connsiteX3" fmla="*/ 571704 w 1143408"/>
                <a:gd name="connsiteY3" fmla="*/ 1143408 h 1143408"/>
                <a:gd name="connsiteX4" fmla="*/ 0 w 1143408"/>
                <a:gd name="connsiteY4" fmla="*/ 571704 h 1143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408" h="1143408">
                  <a:moveTo>
                    <a:pt x="0" y="571704"/>
                  </a:moveTo>
                  <a:cubicBezTo>
                    <a:pt x="0" y="255961"/>
                    <a:pt x="255961" y="0"/>
                    <a:pt x="571704" y="0"/>
                  </a:cubicBezTo>
                  <a:cubicBezTo>
                    <a:pt x="887447" y="0"/>
                    <a:pt x="1143408" y="255961"/>
                    <a:pt x="1143408" y="571704"/>
                  </a:cubicBezTo>
                  <a:cubicBezTo>
                    <a:pt x="1143408" y="887447"/>
                    <a:pt x="887447" y="1143408"/>
                    <a:pt x="571704" y="1143408"/>
                  </a:cubicBezTo>
                  <a:cubicBezTo>
                    <a:pt x="255961" y="1143408"/>
                    <a:pt x="0" y="887447"/>
                    <a:pt x="0" y="571704"/>
                  </a:cubicBez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67448" tIns="167448" rIns="167448" bIns="167448" numCol="1" spcCol="1270" anchor="ctr" anchorCtr="0">
              <a:noAutofit/>
            </a:bodyPr>
            <a:lstStyle/>
            <a:p>
              <a:pPr lvl="0" algn="ctr" defTabSz="2400300">
                <a:lnSpc>
                  <a:spcPct val="90000"/>
                </a:lnSpc>
                <a:spcBef>
                  <a:spcPct val="0"/>
                </a:spcBef>
                <a:spcAft>
                  <a:spcPct val="35000"/>
                </a:spcAft>
              </a:pPr>
              <a:r>
                <a:rPr kumimoji="1" lang="ja-JP" altLang="en-US" sz="5400" kern="1200" dirty="0" smtClean="0"/>
                <a:t>体</a:t>
              </a:r>
              <a:endParaRPr kumimoji="1" lang="ja-JP" altLang="en-US" sz="5400" kern="1200" dirty="0"/>
            </a:p>
          </p:txBody>
        </p:sp>
        <p:sp>
          <p:nvSpPr>
            <p:cNvPr id="11" name="フリーフォーム 10"/>
            <p:cNvSpPr/>
            <p:nvPr/>
          </p:nvSpPr>
          <p:spPr>
            <a:xfrm>
              <a:off x="5529059" y="1340769"/>
              <a:ext cx="3018780" cy="944252"/>
            </a:xfrm>
            <a:custGeom>
              <a:avLst/>
              <a:gdLst>
                <a:gd name="connsiteX0" fmla="*/ 0 w 3018780"/>
                <a:gd name="connsiteY0" fmla="*/ 0 h 1143979"/>
                <a:gd name="connsiteX1" fmla="*/ 3018780 w 3018780"/>
                <a:gd name="connsiteY1" fmla="*/ 0 h 1143979"/>
                <a:gd name="connsiteX2" fmla="*/ 3018780 w 3018780"/>
                <a:gd name="connsiteY2" fmla="*/ 1143979 h 1143979"/>
                <a:gd name="connsiteX3" fmla="*/ 0 w 3018780"/>
                <a:gd name="connsiteY3" fmla="*/ 1143979 h 1143979"/>
                <a:gd name="connsiteX4" fmla="*/ 0 w 3018780"/>
                <a:gd name="connsiteY4" fmla="*/ 0 h 1143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780" h="1143979">
                  <a:moveTo>
                    <a:pt x="0" y="0"/>
                  </a:moveTo>
                  <a:lnTo>
                    <a:pt x="3018780" y="0"/>
                  </a:lnTo>
                  <a:lnTo>
                    <a:pt x="3018780" y="1143979"/>
                  </a:lnTo>
                  <a:lnTo>
                    <a:pt x="0" y="1143979"/>
                  </a:lnTo>
                  <a:lnTo>
                    <a:pt x="0" y="0"/>
                  </a:lnTo>
                  <a:close/>
                </a:path>
              </a:pathLst>
            </a:custGeom>
            <a:scene3d>
              <a:camera prst="orthographicFront"/>
              <a:lightRig rig="threePt" dir="t">
                <a:rot lat="0" lon="0" rev="7500000"/>
              </a:lightRig>
            </a:scene3d>
            <a:sp3d z="-152400" extrusionH="63500" prstMaterial="dkEdge">
              <a:bevelT w="144450" h="36350" prst="relaxedInset"/>
              <a:contourClr>
                <a:schemeClr val="bg1"/>
              </a:contourClr>
            </a:sp3d>
          </p:spPr>
          <p:style>
            <a:lnRef idx="1">
              <a:schemeClr val="accent5">
                <a:tint val="40000"/>
                <a:alpha val="90000"/>
                <a:hueOff val="-6137418"/>
                <a:satOff val="27573"/>
                <a:lumOff val="1895"/>
                <a:alphaOff val="0"/>
              </a:schemeClr>
            </a:lnRef>
            <a:fillRef idx="1">
              <a:schemeClr val="accent5">
                <a:tint val="40000"/>
                <a:alpha val="90000"/>
                <a:hueOff val="-6137418"/>
                <a:satOff val="27573"/>
                <a:lumOff val="1895"/>
                <a:alphaOff val="0"/>
              </a:schemeClr>
            </a:fillRef>
            <a:effectRef idx="2">
              <a:schemeClr val="accent5">
                <a:tint val="40000"/>
                <a:alpha val="90000"/>
                <a:hueOff val="-6137418"/>
                <a:satOff val="27573"/>
                <a:lumOff val="1895"/>
                <a:alphaOff val="0"/>
              </a:schemeClr>
            </a:effectRef>
            <a:fontRef idx="minor">
              <a:schemeClr val="dk1">
                <a:hueOff val="0"/>
                <a:satOff val="0"/>
                <a:lumOff val="0"/>
                <a:alphaOff val="0"/>
              </a:schemeClr>
            </a:fontRef>
          </p:style>
          <p:txBody>
            <a:bodyPr spcFirstLastPara="0" vert="horz" wrap="square" lIns="483005" tIns="163576" rIns="163576" bIns="163576" numCol="1" spcCol="1270" anchor="ctr" anchorCtr="0">
              <a:noAutofit/>
            </a:bodyPr>
            <a:lstStyle/>
            <a:p>
              <a:pPr lvl="0" defTabSz="1022350">
                <a:lnSpc>
                  <a:spcPct val="90000"/>
                </a:lnSpc>
                <a:spcBef>
                  <a:spcPct val="0"/>
                </a:spcBef>
                <a:spcAft>
                  <a:spcPct val="35000"/>
                </a:spcAft>
              </a:pPr>
              <a:r>
                <a:rPr lang="ja-JP" altLang="en-US" sz="2300" dirty="0"/>
                <a:t>現実と空想の区別が</a:t>
              </a:r>
              <a:r>
                <a:rPr lang="ja-JP" altLang="en-US" sz="2300" dirty="0" smtClean="0"/>
                <a:t>つかない</a:t>
              </a:r>
              <a:endParaRPr lang="ja-JP" altLang="en-US" sz="2300" dirty="0"/>
            </a:p>
          </p:txBody>
        </p:sp>
        <p:sp>
          <p:nvSpPr>
            <p:cNvPr id="12" name="フリーフォーム 11"/>
            <p:cNvSpPr/>
            <p:nvPr/>
          </p:nvSpPr>
          <p:spPr>
            <a:xfrm>
              <a:off x="5529059" y="2420888"/>
              <a:ext cx="3018780" cy="944252"/>
            </a:xfrm>
            <a:custGeom>
              <a:avLst/>
              <a:gdLst>
                <a:gd name="connsiteX0" fmla="*/ 0 w 3018780"/>
                <a:gd name="connsiteY0" fmla="*/ 0 h 1143979"/>
                <a:gd name="connsiteX1" fmla="*/ 3018780 w 3018780"/>
                <a:gd name="connsiteY1" fmla="*/ 0 h 1143979"/>
                <a:gd name="connsiteX2" fmla="*/ 3018780 w 3018780"/>
                <a:gd name="connsiteY2" fmla="*/ 1143979 h 1143979"/>
                <a:gd name="connsiteX3" fmla="*/ 0 w 3018780"/>
                <a:gd name="connsiteY3" fmla="*/ 1143979 h 1143979"/>
                <a:gd name="connsiteX4" fmla="*/ 0 w 3018780"/>
                <a:gd name="connsiteY4" fmla="*/ 0 h 1143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780" h="1143979">
                  <a:moveTo>
                    <a:pt x="0" y="0"/>
                  </a:moveTo>
                  <a:lnTo>
                    <a:pt x="3018780" y="0"/>
                  </a:lnTo>
                  <a:lnTo>
                    <a:pt x="3018780" y="1143979"/>
                  </a:lnTo>
                  <a:lnTo>
                    <a:pt x="0" y="1143979"/>
                  </a:lnTo>
                  <a:lnTo>
                    <a:pt x="0" y="0"/>
                  </a:lnTo>
                  <a:close/>
                </a:path>
              </a:pathLst>
            </a:custGeom>
            <a:scene3d>
              <a:camera prst="orthographicFront"/>
              <a:lightRig rig="threePt" dir="t">
                <a:rot lat="0" lon="0" rev="7500000"/>
              </a:lightRig>
            </a:scene3d>
            <a:sp3d z="-152400" extrusionH="63500" prstMaterial="dkEdge">
              <a:bevelT w="144450" h="36350" prst="relaxedInset"/>
              <a:contourClr>
                <a:schemeClr val="bg1"/>
              </a:contourClr>
            </a:sp3d>
          </p:spPr>
          <p:style>
            <a:lnRef idx="1">
              <a:schemeClr val="accent5">
                <a:tint val="40000"/>
                <a:alpha val="90000"/>
                <a:hueOff val="-7671773"/>
                <a:satOff val="34466"/>
                <a:lumOff val="2369"/>
                <a:alphaOff val="0"/>
              </a:schemeClr>
            </a:lnRef>
            <a:fillRef idx="1">
              <a:schemeClr val="accent5">
                <a:tint val="40000"/>
                <a:alpha val="90000"/>
                <a:hueOff val="-7671773"/>
                <a:satOff val="34466"/>
                <a:lumOff val="2369"/>
                <a:alphaOff val="0"/>
              </a:schemeClr>
            </a:fillRef>
            <a:effectRef idx="2">
              <a:schemeClr val="accent5">
                <a:tint val="40000"/>
                <a:alpha val="90000"/>
                <a:hueOff val="-7671773"/>
                <a:satOff val="34466"/>
                <a:lumOff val="2369"/>
                <a:alphaOff val="0"/>
              </a:schemeClr>
            </a:effectRef>
            <a:fontRef idx="minor">
              <a:schemeClr val="dk1">
                <a:hueOff val="0"/>
                <a:satOff val="0"/>
                <a:lumOff val="0"/>
                <a:alphaOff val="0"/>
              </a:schemeClr>
            </a:fontRef>
          </p:style>
          <p:txBody>
            <a:bodyPr spcFirstLastPara="0" vert="horz" wrap="square" lIns="483005" tIns="163576" rIns="163576" bIns="163576" numCol="1" spcCol="1270" anchor="ctr" anchorCtr="0">
              <a:noAutofit/>
            </a:bodyPr>
            <a:lstStyle/>
            <a:p>
              <a:pPr lvl="0" defTabSz="1022350">
                <a:lnSpc>
                  <a:spcPct val="90000"/>
                </a:lnSpc>
                <a:spcBef>
                  <a:spcPct val="0"/>
                </a:spcBef>
                <a:spcAft>
                  <a:spcPct val="35000"/>
                </a:spcAft>
              </a:pPr>
              <a:r>
                <a:rPr lang="ja-JP" altLang="en-US" sz="2300" dirty="0"/>
                <a:t>妄想を抱く</a:t>
              </a:r>
            </a:p>
            <a:p>
              <a:pPr lvl="0" defTabSz="1022350">
                <a:lnSpc>
                  <a:spcPct val="90000"/>
                </a:lnSpc>
                <a:spcBef>
                  <a:spcPct val="0"/>
                </a:spcBef>
                <a:spcAft>
                  <a:spcPct val="35000"/>
                </a:spcAft>
              </a:pPr>
              <a:r>
                <a:rPr lang="ja-JP" altLang="en-US" sz="2300" dirty="0"/>
                <a:t>幻覚が</a:t>
              </a:r>
              <a:r>
                <a:rPr lang="ja-JP" altLang="en-US" sz="2300" dirty="0" smtClean="0"/>
                <a:t>見える</a:t>
              </a:r>
              <a:endParaRPr lang="ja-JP" altLang="en-US" sz="2300" dirty="0"/>
            </a:p>
          </p:txBody>
        </p:sp>
        <p:sp>
          <p:nvSpPr>
            <p:cNvPr id="13" name="フリーフォーム 12"/>
            <p:cNvSpPr/>
            <p:nvPr/>
          </p:nvSpPr>
          <p:spPr>
            <a:xfrm>
              <a:off x="5529059" y="3645024"/>
              <a:ext cx="3018780" cy="944252"/>
            </a:xfrm>
            <a:custGeom>
              <a:avLst/>
              <a:gdLst>
                <a:gd name="connsiteX0" fmla="*/ 0 w 3018780"/>
                <a:gd name="connsiteY0" fmla="*/ 0 h 1143979"/>
                <a:gd name="connsiteX1" fmla="*/ 3018780 w 3018780"/>
                <a:gd name="connsiteY1" fmla="*/ 0 h 1143979"/>
                <a:gd name="connsiteX2" fmla="*/ 3018780 w 3018780"/>
                <a:gd name="connsiteY2" fmla="*/ 1143979 h 1143979"/>
                <a:gd name="connsiteX3" fmla="*/ 0 w 3018780"/>
                <a:gd name="connsiteY3" fmla="*/ 1143979 h 1143979"/>
                <a:gd name="connsiteX4" fmla="*/ 0 w 3018780"/>
                <a:gd name="connsiteY4" fmla="*/ 0 h 1143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780" h="1143979">
                  <a:moveTo>
                    <a:pt x="0" y="0"/>
                  </a:moveTo>
                  <a:lnTo>
                    <a:pt x="3018780" y="0"/>
                  </a:lnTo>
                  <a:lnTo>
                    <a:pt x="3018780" y="1143979"/>
                  </a:lnTo>
                  <a:lnTo>
                    <a:pt x="0" y="1143979"/>
                  </a:lnTo>
                  <a:lnTo>
                    <a:pt x="0" y="0"/>
                  </a:lnTo>
                  <a:close/>
                </a:path>
              </a:pathLst>
            </a:custGeom>
            <a:scene3d>
              <a:camera prst="orthographicFront"/>
              <a:lightRig rig="threePt" dir="t">
                <a:rot lat="0" lon="0" rev="7500000"/>
              </a:lightRig>
            </a:scene3d>
            <a:sp3d z="-152400" extrusionH="63500" prstMaterial="dkEdge">
              <a:bevelT w="144450" h="36350" prst="relaxedInset"/>
              <a:contourClr>
                <a:schemeClr val="bg1"/>
              </a:contourClr>
            </a:sp3d>
          </p:spPr>
          <p:style>
            <a:lnRef idx="1">
              <a:schemeClr val="accent5">
                <a:tint val="40000"/>
                <a:alpha val="90000"/>
                <a:hueOff val="-9206127"/>
                <a:satOff val="41360"/>
                <a:lumOff val="2843"/>
                <a:alphaOff val="0"/>
              </a:schemeClr>
            </a:lnRef>
            <a:fillRef idx="1">
              <a:schemeClr val="accent5">
                <a:tint val="40000"/>
                <a:alpha val="90000"/>
                <a:hueOff val="-9206127"/>
                <a:satOff val="41360"/>
                <a:lumOff val="2843"/>
                <a:alphaOff val="0"/>
              </a:schemeClr>
            </a:fillRef>
            <a:effectRef idx="2">
              <a:schemeClr val="accent5">
                <a:tint val="40000"/>
                <a:alpha val="90000"/>
                <a:hueOff val="-9206127"/>
                <a:satOff val="41360"/>
                <a:lumOff val="2843"/>
                <a:alphaOff val="0"/>
              </a:schemeClr>
            </a:effectRef>
            <a:fontRef idx="minor">
              <a:schemeClr val="dk1">
                <a:hueOff val="0"/>
                <a:satOff val="0"/>
                <a:lumOff val="0"/>
                <a:alphaOff val="0"/>
              </a:schemeClr>
            </a:fontRef>
          </p:style>
          <p:txBody>
            <a:bodyPr spcFirstLastPara="0" vert="horz" wrap="square" lIns="483005" tIns="156464" rIns="156464" bIns="156464" numCol="1" spcCol="1270" anchor="ctr" anchorCtr="0">
              <a:noAutofit/>
            </a:bodyPr>
            <a:lstStyle/>
            <a:p>
              <a:pPr lvl="0" defTabSz="977900">
                <a:lnSpc>
                  <a:spcPct val="90000"/>
                </a:lnSpc>
                <a:spcBef>
                  <a:spcPct val="0"/>
                </a:spcBef>
                <a:spcAft>
                  <a:spcPct val="35000"/>
                </a:spcAft>
              </a:pPr>
              <a:r>
                <a:rPr lang="ja-JP" altLang="en-US" sz="2200" dirty="0"/>
                <a:t>感情がうまくコントロール</a:t>
              </a:r>
              <a:r>
                <a:rPr lang="ja-JP" altLang="en-US" sz="2200" dirty="0" smtClean="0"/>
                <a:t>できない</a:t>
              </a:r>
              <a:endParaRPr lang="ja-JP" altLang="en-US" sz="2200" dirty="0"/>
            </a:p>
          </p:txBody>
        </p:sp>
        <p:sp>
          <p:nvSpPr>
            <p:cNvPr id="14" name="フリーフォーム 13"/>
            <p:cNvSpPr/>
            <p:nvPr/>
          </p:nvSpPr>
          <p:spPr>
            <a:xfrm>
              <a:off x="5529059" y="4725144"/>
              <a:ext cx="3018780" cy="944252"/>
            </a:xfrm>
            <a:custGeom>
              <a:avLst/>
              <a:gdLst>
                <a:gd name="connsiteX0" fmla="*/ 0 w 3018780"/>
                <a:gd name="connsiteY0" fmla="*/ 0 h 1143979"/>
                <a:gd name="connsiteX1" fmla="*/ 3018780 w 3018780"/>
                <a:gd name="connsiteY1" fmla="*/ 0 h 1143979"/>
                <a:gd name="connsiteX2" fmla="*/ 3018780 w 3018780"/>
                <a:gd name="connsiteY2" fmla="*/ 1143979 h 1143979"/>
                <a:gd name="connsiteX3" fmla="*/ 0 w 3018780"/>
                <a:gd name="connsiteY3" fmla="*/ 1143979 h 1143979"/>
                <a:gd name="connsiteX4" fmla="*/ 0 w 3018780"/>
                <a:gd name="connsiteY4" fmla="*/ 0 h 1143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780" h="1143979">
                  <a:moveTo>
                    <a:pt x="0" y="0"/>
                  </a:moveTo>
                  <a:lnTo>
                    <a:pt x="3018780" y="0"/>
                  </a:lnTo>
                  <a:lnTo>
                    <a:pt x="3018780" y="1143979"/>
                  </a:lnTo>
                  <a:lnTo>
                    <a:pt x="0" y="1143979"/>
                  </a:lnTo>
                  <a:lnTo>
                    <a:pt x="0" y="0"/>
                  </a:lnTo>
                  <a:close/>
                </a:path>
              </a:pathLst>
            </a:custGeom>
            <a:scene3d>
              <a:camera prst="orthographicFront"/>
              <a:lightRig rig="threePt" dir="t">
                <a:rot lat="0" lon="0" rev="7500000"/>
              </a:lightRig>
            </a:scene3d>
            <a:sp3d z="-152400" extrusionH="63500" prstMaterial="dkEdge">
              <a:bevelT w="144450" h="36350" prst="relaxedInset"/>
              <a:contourClr>
                <a:schemeClr val="bg1"/>
              </a:contourClr>
            </a:sp3d>
          </p:spPr>
          <p:style>
            <a:lnRef idx="1">
              <a:schemeClr val="accent5">
                <a:tint val="40000"/>
                <a:alpha val="90000"/>
                <a:hueOff val="-10740482"/>
                <a:satOff val="48253"/>
                <a:lumOff val="3317"/>
                <a:alphaOff val="0"/>
              </a:schemeClr>
            </a:lnRef>
            <a:fillRef idx="1">
              <a:schemeClr val="accent5">
                <a:tint val="40000"/>
                <a:alpha val="90000"/>
                <a:hueOff val="-10740482"/>
                <a:satOff val="48253"/>
                <a:lumOff val="3317"/>
                <a:alphaOff val="0"/>
              </a:schemeClr>
            </a:fillRef>
            <a:effectRef idx="2">
              <a:schemeClr val="accent5">
                <a:tint val="40000"/>
                <a:alpha val="90000"/>
                <a:hueOff val="-10740482"/>
                <a:satOff val="48253"/>
                <a:lumOff val="3317"/>
                <a:alphaOff val="0"/>
              </a:schemeClr>
            </a:effectRef>
            <a:fontRef idx="minor">
              <a:schemeClr val="dk1">
                <a:hueOff val="0"/>
                <a:satOff val="0"/>
                <a:lumOff val="0"/>
                <a:alphaOff val="0"/>
              </a:schemeClr>
            </a:fontRef>
          </p:style>
          <p:txBody>
            <a:bodyPr spcFirstLastPara="0" vert="horz" wrap="square" lIns="483005" tIns="156464" rIns="156464" bIns="156464" numCol="1" spcCol="1270" anchor="ctr" anchorCtr="0">
              <a:noAutofit/>
            </a:bodyPr>
            <a:lstStyle/>
            <a:p>
              <a:pPr lvl="0" defTabSz="977900">
                <a:lnSpc>
                  <a:spcPct val="90000"/>
                </a:lnSpc>
                <a:spcBef>
                  <a:spcPct val="0"/>
                </a:spcBef>
                <a:spcAft>
                  <a:spcPct val="35000"/>
                </a:spcAft>
              </a:pPr>
              <a:r>
                <a:rPr lang="ja-JP" altLang="en-US" sz="2200" dirty="0"/>
                <a:t>薬物が無いと</a:t>
              </a:r>
              <a:r>
                <a:rPr lang="ja-JP" altLang="en-US" sz="2200" dirty="0" smtClean="0"/>
                <a:t>不安</a:t>
              </a:r>
              <a:endParaRPr lang="ja-JP" altLang="en-US" sz="2200" dirty="0"/>
            </a:p>
          </p:txBody>
        </p:sp>
        <p:sp>
          <p:nvSpPr>
            <p:cNvPr id="15" name="フリーフォーム 14"/>
            <p:cNvSpPr/>
            <p:nvPr/>
          </p:nvSpPr>
          <p:spPr>
            <a:xfrm>
              <a:off x="4773810" y="1344406"/>
              <a:ext cx="1143408" cy="1143408"/>
            </a:xfrm>
            <a:custGeom>
              <a:avLst/>
              <a:gdLst>
                <a:gd name="connsiteX0" fmla="*/ 0 w 1143408"/>
                <a:gd name="connsiteY0" fmla="*/ 571704 h 1143408"/>
                <a:gd name="connsiteX1" fmla="*/ 571704 w 1143408"/>
                <a:gd name="connsiteY1" fmla="*/ 0 h 1143408"/>
                <a:gd name="connsiteX2" fmla="*/ 1143408 w 1143408"/>
                <a:gd name="connsiteY2" fmla="*/ 571704 h 1143408"/>
                <a:gd name="connsiteX3" fmla="*/ 571704 w 1143408"/>
                <a:gd name="connsiteY3" fmla="*/ 1143408 h 1143408"/>
                <a:gd name="connsiteX4" fmla="*/ 0 w 1143408"/>
                <a:gd name="connsiteY4" fmla="*/ 571704 h 1143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408" h="1143408">
                  <a:moveTo>
                    <a:pt x="0" y="571704"/>
                  </a:moveTo>
                  <a:cubicBezTo>
                    <a:pt x="0" y="255961"/>
                    <a:pt x="255961" y="0"/>
                    <a:pt x="571704" y="0"/>
                  </a:cubicBezTo>
                  <a:cubicBezTo>
                    <a:pt x="887447" y="0"/>
                    <a:pt x="1143408" y="255961"/>
                    <a:pt x="1143408" y="571704"/>
                  </a:cubicBezTo>
                  <a:cubicBezTo>
                    <a:pt x="1143408" y="887447"/>
                    <a:pt x="887447" y="1143408"/>
                    <a:pt x="571704" y="1143408"/>
                  </a:cubicBezTo>
                  <a:cubicBezTo>
                    <a:pt x="255961" y="1143408"/>
                    <a:pt x="0" y="887447"/>
                    <a:pt x="0" y="571704"/>
                  </a:cubicBez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9933876"/>
                <a:satOff val="39811"/>
                <a:lumOff val="8628"/>
                <a:alphaOff val="0"/>
              </a:schemeClr>
            </a:fillRef>
            <a:effectRef idx="2">
              <a:schemeClr val="accent5">
                <a:hueOff val="-9933876"/>
                <a:satOff val="39811"/>
                <a:lumOff val="8628"/>
                <a:alphaOff val="0"/>
              </a:schemeClr>
            </a:effectRef>
            <a:fontRef idx="minor">
              <a:schemeClr val="lt1"/>
            </a:fontRef>
          </p:style>
          <p:txBody>
            <a:bodyPr spcFirstLastPara="0" vert="horz" wrap="square" lIns="167448" tIns="167448" rIns="167448" bIns="167448" numCol="1" spcCol="1270" anchor="ctr" anchorCtr="0">
              <a:noAutofit/>
            </a:bodyPr>
            <a:lstStyle/>
            <a:p>
              <a:pPr lvl="0" algn="ctr" defTabSz="2400300">
                <a:lnSpc>
                  <a:spcPct val="90000"/>
                </a:lnSpc>
                <a:spcBef>
                  <a:spcPct val="0"/>
                </a:spcBef>
                <a:spcAft>
                  <a:spcPct val="35000"/>
                </a:spcAft>
              </a:pPr>
              <a:r>
                <a:rPr kumimoji="1" lang="ja-JP" altLang="en-US" sz="5400" kern="1200" dirty="0" smtClean="0"/>
                <a:t>心</a:t>
              </a:r>
              <a:endParaRPr kumimoji="1" lang="ja-JP" altLang="en-US" sz="5400" kern="1200" dirty="0"/>
            </a:p>
          </p:txBody>
        </p:sp>
      </p:grpSp>
      <p:pic>
        <p:nvPicPr>
          <p:cNvPr id="1027" name="Picture 3" descr="C:\Users\Tominaga\AppData\Local\Microsoft\Windows\Temporary Internet Files\Content.IE5\FXT20NNX\lgi01a2014071311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34" y="2996952"/>
            <a:ext cx="1406718" cy="1406718"/>
          </a:xfrm>
          <a:prstGeom prst="rect">
            <a:avLst/>
          </a:prstGeom>
          <a:noFill/>
          <a:extLst>
            <a:ext uri="{909E8E84-426E-40DD-AFC4-6F175D3DCCD1}">
              <a14:hiddenFill xmlns:a14="http://schemas.microsoft.com/office/drawing/2010/main">
                <a:solidFill>
                  <a:srgbClr val="FFFFFF"/>
                </a:solidFill>
              </a14:hiddenFill>
            </a:ext>
          </a:extLst>
        </p:spPr>
      </p:pic>
      <p:sp>
        <p:nvSpPr>
          <p:cNvPr id="16" name="角丸四角形 15"/>
          <p:cNvSpPr/>
          <p:nvPr/>
        </p:nvSpPr>
        <p:spPr>
          <a:xfrm>
            <a:off x="1769244" y="6021288"/>
            <a:ext cx="3018780" cy="64807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dirty="0" smtClean="0">
                <a:solidFill>
                  <a:schemeClr val="bg1"/>
                </a:solidFill>
              </a:rPr>
              <a:t>死に至ることもある</a:t>
            </a:r>
            <a:endParaRPr kumimoji="1" lang="ja-JP" altLang="en-US" dirty="0">
              <a:solidFill>
                <a:schemeClr val="bg1"/>
              </a:solidFill>
            </a:endParaRPr>
          </a:p>
        </p:txBody>
      </p:sp>
      <p:sp>
        <p:nvSpPr>
          <p:cNvPr id="19" name="角丸四角形 18"/>
          <p:cNvSpPr/>
          <p:nvPr/>
        </p:nvSpPr>
        <p:spPr>
          <a:xfrm>
            <a:off x="5657676" y="6021288"/>
            <a:ext cx="3018780" cy="64807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dirty="0" smtClean="0">
                <a:solidFill>
                  <a:schemeClr val="bg1"/>
                </a:solidFill>
              </a:rPr>
              <a:t>薬物をやめられない</a:t>
            </a:r>
            <a:endParaRPr kumimoji="1" lang="ja-JP" altLang="en-US" dirty="0">
              <a:solidFill>
                <a:schemeClr val="bg1"/>
              </a:solidFill>
            </a:endParaRPr>
          </a:p>
        </p:txBody>
      </p:sp>
      <p:sp>
        <p:nvSpPr>
          <p:cNvPr id="17" name="下矢印 16"/>
          <p:cNvSpPr/>
          <p:nvPr/>
        </p:nvSpPr>
        <p:spPr>
          <a:xfrm>
            <a:off x="3836172" y="2204864"/>
            <a:ext cx="504056" cy="625363"/>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solidFill>
                <a:schemeClr val="tx1"/>
              </a:solidFill>
            </a:endParaRPr>
          </a:p>
        </p:txBody>
      </p:sp>
      <p:sp>
        <p:nvSpPr>
          <p:cNvPr id="21" name="下矢印 20"/>
          <p:cNvSpPr/>
          <p:nvPr/>
        </p:nvSpPr>
        <p:spPr>
          <a:xfrm>
            <a:off x="3851920" y="4495428"/>
            <a:ext cx="504056" cy="625363"/>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solidFill>
                <a:schemeClr val="tx1"/>
              </a:solidFill>
            </a:endParaRPr>
          </a:p>
        </p:txBody>
      </p:sp>
      <p:sp>
        <p:nvSpPr>
          <p:cNvPr id="22" name="下矢印 21"/>
          <p:cNvSpPr/>
          <p:nvPr/>
        </p:nvSpPr>
        <p:spPr>
          <a:xfrm>
            <a:off x="7813971" y="2204863"/>
            <a:ext cx="504056" cy="625363"/>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a:solidFill>
                <a:schemeClr val="tx1"/>
              </a:solidFill>
            </a:endParaRPr>
          </a:p>
        </p:txBody>
      </p:sp>
      <p:sp>
        <p:nvSpPr>
          <p:cNvPr id="23" name="下矢印 22"/>
          <p:cNvSpPr/>
          <p:nvPr/>
        </p:nvSpPr>
        <p:spPr>
          <a:xfrm>
            <a:off x="7812360" y="4509120"/>
            <a:ext cx="504056" cy="625363"/>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314407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noGrp="1"/>
          </p:cNvSpPr>
          <p:nvPr>
            <p:ph type="title"/>
          </p:nvPr>
        </p:nvSpPr>
        <p:spPr>
          <a:xfrm>
            <a:off x="546174" y="193375"/>
            <a:ext cx="8229600" cy="1143000"/>
          </a:xfrm>
          <a:gradFill>
            <a:gsLst>
              <a:gs pos="0">
                <a:srgbClr val="99FFCC"/>
              </a:gs>
              <a:gs pos="50000">
                <a:schemeClr val="bg1"/>
              </a:gs>
              <a:gs pos="100000">
                <a:srgbClr val="99FFCC"/>
              </a:gs>
            </a:gsLst>
            <a:lin ang="5400000" scaled="1"/>
          </a:gradFill>
        </p:spPr>
        <p:txBody>
          <a:bodyPr rtlCol="0">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defRPr/>
            </a:pPr>
            <a:r>
              <a:rPr lang="ja-JP" altLang="en-US" dirty="0" smtClean="0"/>
              <a:t>薬　物　依　存</a:t>
            </a:r>
            <a:endParaRPr lang="ja-JP" altLang="en-US" dirty="0"/>
          </a:p>
        </p:txBody>
      </p:sp>
      <p:grpSp>
        <p:nvGrpSpPr>
          <p:cNvPr id="7" name="グループ化 6"/>
          <p:cNvGrpSpPr/>
          <p:nvPr/>
        </p:nvGrpSpPr>
        <p:grpSpPr>
          <a:xfrm>
            <a:off x="953571" y="1584351"/>
            <a:ext cx="7236858" cy="5277841"/>
            <a:chOff x="953571" y="1584351"/>
            <a:chExt cx="7236858" cy="5277841"/>
          </a:xfrm>
        </p:grpSpPr>
        <p:sp>
          <p:nvSpPr>
            <p:cNvPr id="5" name="左カーブ矢印 4"/>
            <p:cNvSpPr/>
            <p:nvPr/>
          </p:nvSpPr>
          <p:spPr>
            <a:xfrm>
              <a:off x="4590429" y="3355149"/>
              <a:ext cx="3600000" cy="3507043"/>
            </a:xfrm>
            <a:custGeom>
              <a:avLst/>
              <a:gdLst>
                <a:gd name="connsiteX0" fmla="*/ 0 w 3600000"/>
                <a:gd name="connsiteY0" fmla="*/ 2990275 h 3890275"/>
                <a:gd name="connsiteX1" fmla="*/ 900000 w 3600000"/>
                <a:gd name="connsiteY1" fmla="*/ 2049943 h 3890275"/>
                <a:gd name="connsiteX2" fmla="*/ 900000 w 3600000"/>
                <a:gd name="connsiteY2" fmla="*/ 2499943 h 3890275"/>
                <a:gd name="connsiteX3" fmla="*/ 3366485 w 3600000"/>
                <a:gd name="connsiteY3" fmla="*/ 1720137 h 3890275"/>
                <a:gd name="connsiteX4" fmla="*/ 900001 w 3600000"/>
                <a:gd name="connsiteY4" fmla="*/ 3399943 h 3890275"/>
                <a:gd name="connsiteX5" fmla="*/ 900000 w 3600000"/>
                <a:gd name="connsiteY5" fmla="*/ 3849943 h 3890275"/>
                <a:gd name="connsiteX6" fmla="*/ 0 w 3600000"/>
                <a:gd name="connsiteY6" fmla="*/ 2990275 h 3890275"/>
                <a:gd name="connsiteX0" fmla="*/ 3600000 w 3600000"/>
                <a:gd name="connsiteY0" fmla="*/ 2170138 h 3890275"/>
                <a:gd name="connsiteX1" fmla="*/ 0 w 3600000"/>
                <a:gd name="connsiteY1" fmla="*/ 900000 h 3890275"/>
                <a:gd name="connsiteX2" fmla="*/ 0 w 3600000"/>
                <a:gd name="connsiteY2" fmla="*/ 0 h 3890275"/>
                <a:gd name="connsiteX3" fmla="*/ 3600000 w 3600000"/>
                <a:gd name="connsiteY3" fmla="*/ 1270138 h 3890275"/>
                <a:gd name="connsiteX4" fmla="*/ 3600000 w 3600000"/>
                <a:gd name="connsiteY4" fmla="*/ 2170138 h 3890275"/>
                <a:gd name="connsiteX0" fmla="*/ 3600000 w 3600000"/>
                <a:gd name="connsiteY0" fmla="*/ 2170138 h 3890275"/>
                <a:gd name="connsiteX1" fmla="*/ 0 w 3600000"/>
                <a:gd name="connsiteY1" fmla="*/ 900000 h 3890275"/>
                <a:gd name="connsiteX2" fmla="*/ 0 w 3600000"/>
                <a:gd name="connsiteY2" fmla="*/ 0 h 3890275"/>
                <a:gd name="connsiteX3" fmla="*/ 3600000 w 3600000"/>
                <a:gd name="connsiteY3" fmla="*/ 1270138 h 3890275"/>
                <a:gd name="connsiteX4" fmla="*/ 3600000 w 3600000"/>
                <a:gd name="connsiteY4" fmla="*/ 2170138 h 3890275"/>
                <a:gd name="connsiteX5" fmla="*/ 900000 w 3600000"/>
                <a:gd name="connsiteY5" fmla="*/ 3399944 h 3890275"/>
                <a:gd name="connsiteX6" fmla="*/ 900000 w 3600000"/>
                <a:gd name="connsiteY6" fmla="*/ 3849943 h 3890275"/>
                <a:gd name="connsiteX7" fmla="*/ 0 w 3600000"/>
                <a:gd name="connsiteY7" fmla="*/ 2990275 h 3890275"/>
                <a:gd name="connsiteX8" fmla="*/ 900000 w 3600000"/>
                <a:gd name="connsiteY8" fmla="*/ 2049943 h 3890275"/>
                <a:gd name="connsiteX9" fmla="*/ 900000 w 3600000"/>
                <a:gd name="connsiteY9" fmla="*/ 2499943 h 3890275"/>
                <a:gd name="connsiteX10" fmla="*/ 3366485 w 3600000"/>
                <a:gd name="connsiteY10" fmla="*/ 1720137 h 3890275"/>
                <a:gd name="connsiteX0" fmla="*/ 0 w 3601471"/>
                <a:gd name="connsiteY0" fmla="*/ 2990275 h 3849943"/>
                <a:gd name="connsiteX1" fmla="*/ 900000 w 3601471"/>
                <a:gd name="connsiteY1" fmla="*/ 2049943 h 3849943"/>
                <a:gd name="connsiteX2" fmla="*/ 900000 w 3601471"/>
                <a:gd name="connsiteY2" fmla="*/ 2499943 h 3849943"/>
                <a:gd name="connsiteX3" fmla="*/ 3366485 w 3601471"/>
                <a:gd name="connsiteY3" fmla="*/ 1720137 h 3849943"/>
                <a:gd name="connsiteX4" fmla="*/ 900001 w 3601471"/>
                <a:gd name="connsiteY4" fmla="*/ 3399943 h 3849943"/>
                <a:gd name="connsiteX5" fmla="*/ 900000 w 3601471"/>
                <a:gd name="connsiteY5" fmla="*/ 3849943 h 3849943"/>
                <a:gd name="connsiteX6" fmla="*/ 0 w 3601471"/>
                <a:gd name="connsiteY6" fmla="*/ 2990275 h 3849943"/>
                <a:gd name="connsiteX0" fmla="*/ 3600000 w 3601471"/>
                <a:gd name="connsiteY0" fmla="*/ 2170138 h 3849943"/>
                <a:gd name="connsiteX1" fmla="*/ 0 w 3601471"/>
                <a:gd name="connsiteY1" fmla="*/ 900000 h 3849943"/>
                <a:gd name="connsiteX2" fmla="*/ 0 w 3601471"/>
                <a:gd name="connsiteY2" fmla="*/ 0 h 3849943"/>
                <a:gd name="connsiteX3" fmla="*/ 3600000 w 3601471"/>
                <a:gd name="connsiteY3" fmla="*/ 1270138 h 3849943"/>
                <a:gd name="connsiteX4" fmla="*/ 3600000 w 3601471"/>
                <a:gd name="connsiteY4" fmla="*/ 2170138 h 3849943"/>
                <a:gd name="connsiteX0" fmla="*/ 3600000 w 3601471"/>
                <a:gd name="connsiteY0" fmla="*/ 2170138 h 3849943"/>
                <a:gd name="connsiteX1" fmla="*/ 0 w 3601471"/>
                <a:gd name="connsiteY1" fmla="*/ 900000 h 3849943"/>
                <a:gd name="connsiteX2" fmla="*/ 0 w 3601471"/>
                <a:gd name="connsiteY2" fmla="*/ 0 h 3849943"/>
                <a:gd name="connsiteX3" fmla="*/ 3600000 w 3601471"/>
                <a:gd name="connsiteY3" fmla="*/ 1270138 h 3849943"/>
                <a:gd name="connsiteX4" fmla="*/ 3600000 w 3601471"/>
                <a:gd name="connsiteY4" fmla="*/ 2170138 h 3849943"/>
                <a:gd name="connsiteX5" fmla="*/ 877140 w 3601471"/>
                <a:gd name="connsiteY5" fmla="*/ 3125624 h 3849943"/>
                <a:gd name="connsiteX6" fmla="*/ 900000 w 3601471"/>
                <a:gd name="connsiteY6" fmla="*/ 3849943 h 3849943"/>
                <a:gd name="connsiteX7" fmla="*/ 0 w 3601471"/>
                <a:gd name="connsiteY7" fmla="*/ 2990275 h 3849943"/>
                <a:gd name="connsiteX8" fmla="*/ 900000 w 3601471"/>
                <a:gd name="connsiteY8" fmla="*/ 2049943 h 3849943"/>
                <a:gd name="connsiteX9" fmla="*/ 900000 w 3601471"/>
                <a:gd name="connsiteY9" fmla="*/ 2499943 h 3849943"/>
                <a:gd name="connsiteX10" fmla="*/ 3366485 w 3601471"/>
                <a:gd name="connsiteY10" fmla="*/ 1720137 h 3849943"/>
                <a:gd name="connsiteX0" fmla="*/ 0 w 3600000"/>
                <a:gd name="connsiteY0" fmla="*/ 2990275 h 3849943"/>
                <a:gd name="connsiteX1" fmla="*/ 900000 w 3600000"/>
                <a:gd name="connsiteY1" fmla="*/ 2049943 h 3849943"/>
                <a:gd name="connsiteX2" fmla="*/ 900000 w 3600000"/>
                <a:gd name="connsiteY2" fmla="*/ 2499943 h 3849943"/>
                <a:gd name="connsiteX3" fmla="*/ 3366485 w 3600000"/>
                <a:gd name="connsiteY3" fmla="*/ 1720137 h 3849943"/>
                <a:gd name="connsiteX4" fmla="*/ 854281 w 3600000"/>
                <a:gd name="connsiteY4" fmla="*/ 3102763 h 3849943"/>
                <a:gd name="connsiteX5" fmla="*/ 900000 w 3600000"/>
                <a:gd name="connsiteY5" fmla="*/ 3849943 h 3849943"/>
                <a:gd name="connsiteX6" fmla="*/ 0 w 3600000"/>
                <a:gd name="connsiteY6" fmla="*/ 2990275 h 3849943"/>
                <a:gd name="connsiteX0" fmla="*/ 3600000 w 3600000"/>
                <a:gd name="connsiteY0" fmla="*/ 2170138 h 3849943"/>
                <a:gd name="connsiteX1" fmla="*/ 0 w 3600000"/>
                <a:gd name="connsiteY1" fmla="*/ 900000 h 3849943"/>
                <a:gd name="connsiteX2" fmla="*/ 0 w 3600000"/>
                <a:gd name="connsiteY2" fmla="*/ 0 h 3849943"/>
                <a:gd name="connsiteX3" fmla="*/ 3600000 w 3600000"/>
                <a:gd name="connsiteY3" fmla="*/ 1270138 h 3849943"/>
                <a:gd name="connsiteX4" fmla="*/ 3600000 w 3600000"/>
                <a:gd name="connsiteY4" fmla="*/ 2170138 h 3849943"/>
                <a:gd name="connsiteX0" fmla="*/ 3600000 w 3600000"/>
                <a:gd name="connsiteY0" fmla="*/ 2170138 h 3849943"/>
                <a:gd name="connsiteX1" fmla="*/ 0 w 3600000"/>
                <a:gd name="connsiteY1" fmla="*/ 900000 h 3849943"/>
                <a:gd name="connsiteX2" fmla="*/ 0 w 3600000"/>
                <a:gd name="connsiteY2" fmla="*/ 0 h 3849943"/>
                <a:gd name="connsiteX3" fmla="*/ 3600000 w 3600000"/>
                <a:gd name="connsiteY3" fmla="*/ 1270138 h 3849943"/>
                <a:gd name="connsiteX4" fmla="*/ 3600000 w 3600000"/>
                <a:gd name="connsiteY4" fmla="*/ 2170138 h 3849943"/>
                <a:gd name="connsiteX5" fmla="*/ 877140 w 3600000"/>
                <a:gd name="connsiteY5" fmla="*/ 3125624 h 3849943"/>
                <a:gd name="connsiteX6" fmla="*/ 900000 w 3600000"/>
                <a:gd name="connsiteY6" fmla="*/ 3849943 h 3849943"/>
                <a:gd name="connsiteX7" fmla="*/ 0 w 3600000"/>
                <a:gd name="connsiteY7" fmla="*/ 2990275 h 3849943"/>
                <a:gd name="connsiteX8" fmla="*/ 900000 w 3600000"/>
                <a:gd name="connsiteY8" fmla="*/ 2049943 h 3849943"/>
                <a:gd name="connsiteX9" fmla="*/ 900000 w 3600000"/>
                <a:gd name="connsiteY9" fmla="*/ 2499943 h 3849943"/>
                <a:gd name="connsiteX10" fmla="*/ 3366485 w 3600000"/>
                <a:gd name="connsiteY10" fmla="*/ 1720137 h 3849943"/>
                <a:gd name="connsiteX0" fmla="*/ 0 w 3600000"/>
                <a:gd name="connsiteY0" fmla="*/ 2990275 h 3849943"/>
                <a:gd name="connsiteX1" fmla="*/ 900000 w 3600000"/>
                <a:gd name="connsiteY1" fmla="*/ 2049943 h 3849943"/>
                <a:gd name="connsiteX2" fmla="*/ 900000 w 3600000"/>
                <a:gd name="connsiteY2" fmla="*/ 2499943 h 3849943"/>
                <a:gd name="connsiteX3" fmla="*/ 3366485 w 3600000"/>
                <a:gd name="connsiteY3" fmla="*/ 1720137 h 3849943"/>
                <a:gd name="connsiteX4" fmla="*/ 854281 w 3600000"/>
                <a:gd name="connsiteY4" fmla="*/ 3102763 h 3849943"/>
                <a:gd name="connsiteX5" fmla="*/ 900000 w 3600000"/>
                <a:gd name="connsiteY5" fmla="*/ 3849943 h 3849943"/>
                <a:gd name="connsiteX6" fmla="*/ 0 w 3600000"/>
                <a:gd name="connsiteY6" fmla="*/ 2990275 h 3849943"/>
                <a:gd name="connsiteX0" fmla="*/ 3600000 w 3600000"/>
                <a:gd name="connsiteY0" fmla="*/ 2170138 h 3849943"/>
                <a:gd name="connsiteX1" fmla="*/ 0 w 3600000"/>
                <a:gd name="connsiteY1" fmla="*/ 900000 h 3849943"/>
                <a:gd name="connsiteX2" fmla="*/ 0 w 3600000"/>
                <a:gd name="connsiteY2" fmla="*/ 0 h 3849943"/>
                <a:gd name="connsiteX3" fmla="*/ 3600000 w 3600000"/>
                <a:gd name="connsiteY3" fmla="*/ 1270138 h 3849943"/>
                <a:gd name="connsiteX4" fmla="*/ 3600000 w 3600000"/>
                <a:gd name="connsiteY4" fmla="*/ 2170138 h 3849943"/>
                <a:gd name="connsiteX0" fmla="*/ 3600000 w 3600000"/>
                <a:gd name="connsiteY0" fmla="*/ 2170138 h 3849943"/>
                <a:gd name="connsiteX1" fmla="*/ 0 w 3600000"/>
                <a:gd name="connsiteY1" fmla="*/ 900000 h 3849943"/>
                <a:gd name="connsiteX2" fmla="*/ 0 w 3600000"/>
                <a:gd name="connsiteY2" fmla="*/ 0 h 3849943"/>
                <a:gd name="connsiteX3" fmla="*/ 3600000 w 3600000"/>
                <a:gd name="connsiteY3" fmla="*/ 1270138 h 3849943"/>
                <a:gd name="connsiteX4" fmla="*/ 3600000 w 3600000"/>
                <a:gd name="connsiteY4" fmla="*/ 2170138 h 3849943"/>
                <a:gd name="connsiteX5" fmla="*/ 877140 w 3600000"/>
                <a:gd name="connsiteY5" fmla="*/ 3125624 h 3849943"/>
                <a:gd name="connsiteX6" fmla="*/ 877140 w 3600000"/>
                <a:gd name="connsiteY6" fmla="*/ 3438463 h 3849943"/>
                <a:gd name="connsiteX7" fmla="*/ 0 w 3600000"/>
                <a:gd name="connsiteY7" fmla="*/ 2990275 h 3849943"/>
                <a:gd name="connsiteX8" fmla="*/ 900000 w 3600000"/>
                <a:gd name="connsiteY8" fmla="*/ 2049943 h 3849943"/>
                <a:gd name="connsiteX9" fmla="*/ 900000 w 3600000"/>
                <a:gd name="connsiteY9" fmla="*/ 2499943 h 3849943"/>
                <a:gd name="connsiteX10" fmla="*/ 3366485 w 3600000"/>
                <a:gd name="connsiteY10" fmla="*/ 1720137 h 3849943"/>
                <a:gd name="connsiteX0" fmla="*/ 0 w 3600000"/>
                <a:gd name="connsiteY0" fmla="*/ 2990275 h 3507043"/>
                <a:gd name="connsiteX1" fmla="*/ 900000 w 3600000"/>
                <a:gd name="connsiteY1" fmla="*/ 2049943 h 3507043"/>
                <a:gd name="connsiteX2" fmla="*/ 900000 w 3600000"/>
                <a:gd name="connsiteY2" fmla="*/ 2499943 h 3507043"/>
                <a:gd name="connsiteX3" fmla="*/ 3366485 w 3600000"/>
                <a:gd name="connsiteY3" fmla="*/ 1720137 h 3507043"/>
                <a:gd name="connsiteX4" fmla="*/ 854281 w 3600000"/>
                <a:gd name="connsiteY4" fmla="*/ 3102763 h 3507043"/>
                <a:gd name="connsiteX5" fmla="*/ 900000 w 3600000"/>
                <a:gd name="connsiteY5" fmla="*/ 3507043 h 3507043"/>
                <a:gd name="connsiteX6" fmla="*/ 0 w 3600000"/>
                <a:gd name="connsiteY6" fmla="*/ 2990275 h 3507043"/>
                <a:gd name="connsiteX0" fmla="*/ 3600000 w 3600000"/>
                <a:gd name="connsiteY0" fmla="*/ 2170138 h 3507043"/>
                <a:gd name="connsiteX1" fmla="*/ 0 w 3600000"/>
                <a:gd name="connsiteY1" fmla="*/ 900000 h 3507043"/>
                <a:gd name="connsiteX2" fmla="*/ 0 w 3600000"/>
                <a:gd name="connsiteY2" fmla="*/ 0 h 3507043"/>
                <a:gd name="connsiteX3" fmla="*/ 3600000 w 3600000"/>
                <a:gd name="connsiteY3" fmla="*/ 1270138 h 3507043"/>
                <a:gd name="connsiteX4" fmla="*/ 3600000 w 3600000"/>
                <a:gd name="connsiteY4" fmla="*/ 2170138 h 3507043"/>
                <a:gd name="connsiteX0" fmla="*/ 3600000 w 3600000"/>
                <a:gd name="connsiteY0" fmla="*/ 2170138 h 3507043"/>
                <a:gd name="connsiteX1" fmla="*/ 0 w 3600000"/>
                <a:gd name="connsiteY1" fmla="*/ 900000 h 3507043"/>
                <a:gd name="connsiteX2" fmla="*/ 0 w 3600000"/>
                <a:gd name="connsiteY2" fmla="*/ 0 h 3507043"/>
                <a:gd name="connsiteX3" fmla="*/ 3600000 w 3600000"/>
                <a:gd name="connsiteY3" fmla="*/ 1270138 h 3507043"/>
                <a:gd name="connsiteX4" fmla="*/ 3600000 w 3600000"/>
                <a:gd name="connsiteY4" fmla="*/ 2170138 h 3507043"/>
                <a:gd name="connsiteX5" fmla="*/ 877140 w 3600000"/>
                <a:gd name="connsiteY5" fmla="*/ 3125624 h 3507043"/>
                <a:gd name="connsiteX6" fmla="*/ 877140 w 3600000"/>
                <a:gd name="connsiteY6" fmla="*/ 3438463 h 3507043"/>
                <a:gd name="connsiteX7" fmla="*/ 0 w 3600000"/>
                <a:gd name="connsiteY7" fmla="*/ 2990275 h 3507043"/>
                <a:gd name="connsiteX8" fmla="*/ 900000 w 3600000"/>
                <a:gd name="connsiteY8" fmla="*/ 2049943 h 3507043"/>
                <a:gd name="connsiteX9" fmla="*/ 900000 w 3600000"/>
                <a:gd name="connsiteY9" fmla="*/ 2499943 h 3507043"/>
                <a:gd name="connsiteX10" fmla="*/ 3366485 w 3600000"/>
                <a:gd name="connsiteY10" fmla="*/ 1720137 h 3507043"/>
                <a:gd name="connsiteX0" fmla="*/ 0 w 3600000"/>
                <a:gd name="connsiteY0" fmla="*/ 2990275 h 3507043"/>
                <a:gd name="connsiteX1" fmla="*/ 900000 w 3600000"/>
                <a:gd name="connsiteY1" fmla="*/ 2049943 h 3507043"/>
                <a:gd name="connsiteX2" fmla="*/ 900000 w 3600000"/>
                <a:gd name="connsiteY2" fmla="*/ 2499943 h 3507043"/>
                <a:gd name="connsiteX3" fmla="*/ 3366485 w 3600000"/>
                <a:gd name="connsiteY3" fmla="*/ 1720137 h 3507043"/>
                <a:gd name="connsiteX4" fmla="*/ 854281 w 3600000"/>
                <a:gd name="connsiteY4" fmla="*/ 3102763 h 3507043"/>
                <a:gd name="connsiteX5" fmla="*/ 900000 w 3600000"/>
                <a:gd name="connsiteY5" fmla="*/ 3507043 h 3507043"/>
                <a:gd name="connsiteX6" fmla="*/ 0 w 3600000"/>
                <a:gd name="connsiteY6" fmla="*/ 2990275 h 3507043"/>
                <a:gd name="connsiteX0" fmla="*/ 3600000 w 3600000"/>
                <a:gd name="connsiteY0" fmla="*/ 2170138 h 3507043"/>
                <a:gd name="connsiteX1" fmla="*/ 0 w 3600000"/>
                <a:gd name="connsiteY1" fmla="*/ 900000 h 3507043"/>
                <a:gd name="connsiteX2" fmla="*/ 0 w 3600000"/>
                <a:gd name="connsiteY2" fmla="*/ 0 h 3507043"/>
                <a:gd name="connsiteX3" fmla="*/ 3600000 w 3600000"/>
                <a:gd name="connsiteY3" fmla="*/ 1270138 h 3507043"/>
                <a:gd name="connsiteX4" fmla="*/ 3600000 w 3600000"/>
                <a:gd name="connsiteY4" fmla="*/ 2170138 h 3507043"/>
                <a:gd name="connsiteX0" fmla="*/ 3600000 w 3600000"/>
                <a:gd name="connsiteY0" fmla="*/ 2170138 h 3507043"/>
                <a:gd name="connsiteX1" fmla="*/ 0 w 3600000"/>
                <a:gd name="connsiteY1" fmla="*/ 900000 h 3507043"/>
                <a:gd name="connsiteX2" fmla="*/ 0 w 3600000"/>
                <a:gd name="connsiteY2" fmla="*/ 0 h 3507043"/>
                <a:gd name="connsiteX3" fmla="*/ 3600000 w 3600000"/>
                <a:gd name="connsiteY3" fmla="*/ 1270138 h 3507043"/>
                <a:gd name="connsiteX4" fmla="*/ 3600000 w 3600000"/>
                <a:gd name="connsiteY4" fmla="*/ 2170138 h 3507043"/>
                <a:gd name="connsiteX5" fmla="*/ 877140 w 3600000"/>
                <a:gd name="connsiteY5" fmla="*/ 3125624 h 3507043"/>
                <a:gd name="connsiteX6" fmla="*/ 877140 w 3600000"/>
                <a:gd name="connsiteY6" fmla="*/ 3438463 h 3507043"/>
                <a:gd name="connsiteX7" fmla="*/ 0 w 3600000"/>
                <a:gd name="connsiteY7" fmla="*/ 2990275 h 3507043"/>
                <a:gd name="connsiteX8" fmla="*/ 900000 w 3600000"/>
                <a:gd name="connsiteY8" fmla="*/ 2209963 h 3507043"/>
                <a:gd name="connsiteX9" fmla="*/ 900000 w 3600000"/>
                <a:gd name="connsiteY9" fmla="*/ 2499943 h 3507043"/>
                <a:gd name="connsiteX10" fmla="*/ 3366485 w 3600000"/>
                <a:gd name="connsiteY10" fmla="*/ 1720137 h 3507043"/>
                <a:gd name="connsiteX0" fmla="*/ 0 w 3600000"/>
                <a:gd name="connsiteY0" fmla="*/ 2990275 h 3507043"/>
                <a:gd name="connsiteX1" fmla="*/ 900000 w 3600000"/>
                <a:gd name="connsiteY1" fmla="*/ 2301403 h 3507043"/>
                <a:gd name="connsiteX2" fmla="*/ 900000 w 3600000"/>
                <a:gd name="connsiteY2" fmla="*/ 2499943 h 3507043"/>
                <a:gd name="connsiteX3" fmla="*/ 3366485 w 3600000"/>
                <a:gd name="connsiteY3" fmla="*/ 1720137 h 3507043"/>
                <a:gd name="connsiteX4" fmla="*/ 854281 w 3600000"/>
                <a:gd name="connsiteY4" fmla="*/ 3102763 h 3507043"/>
                <a:gd name="connsiteX5" fmla="*/ 900000 w 3600000"/>
                <a:gd name="connsiteY5" fmla="*/ 3507043 h 3507043"/>
                <a:gd name="connsiteX6" fmla="*/ 0 w 3600000"/>
                <a:gd name="connsiteY6" fmla="*/ 2990275 h 3507043"/>
                <a:gd name="connsiteX0" fmla="*/ 3600000 w 3600000"/>
                <a:gd name="connsiteY0" fmla="*/ 2170138 h 3507043"/>
                <a:gd name="connsiteX1" fmla="*/ 0 w 3600000"/>
                <a:gd name="connsiteY1" fmla="*/ 900000 h 3507043"/>
                <a:gd name="connsiteX2" fmla="*/ 0 w 3600000"/>
                <a:gd name="connsiteY2" fmla="*/ 0 h 3507043"/>
                <a:gd name="connsiteX3" fmla="*/ 3600000 w 3600000"/>
                <a:gd name="connsiteY3" fmla="*/ 1270138 h 3507043"/>
                <a:gd name="connsiteX4" fmla="*/ 3600000 w 3600000"/>
                <a:gd name="connsiteY4" fmla="*/ 2170138 h 3507043"/>
                <a:gd name="connsiteX0" fmla="*/ 3600000 w 3600000"/>
                <a:gd name="connsiteY0" fmla="*/ 2170138 h 3507043"/>
                <a:gd name="connsiteX1" fmla="*/ 0 w 3600000"/>
                <a:gd name="connsiteY1" fmla="*/ 900000 h 3507043"/>
                <a:gd name="connsiteX2" fmla="*/ 0 w 3600000"/>
                <a:gd name="connsiteY2" fmla="*/ 0 h 3507043"/>
                <a:gd name="connsiteX3" fmla="*/ 3600000 w 3600000"/>
                <a:gd name="connsiteY3" fmla="*/ 1270138 h 3507043"/>
                <a:gd name="connsiteX4" fmla="*/ 3600000 w 3600000"/>
                <a:gd name="connsiteY4" fmla="*/ 2170138 h 3507043"/>
                <a:gd name="connsiteX5" fmla="*/ 877140 w 3600000"/>
                <a:gd name="connsiteY5" fmla="*/ 3125624 h 3507043"/>
                <a:gd name="connsiteX6" fmla="*/ 877140 w 3600000"/>
                <a:gd name="connsiteY6" fmla="*/ 3438463 h 3507043"/>
                <a:gd name="connsiteX7" fmla="*/ 0 w 3600000"/>
                <a:gd name="connsiteY7" fmla="*/ 2990275 h 3507043"/>
                <a:gd name="connsiteX8" fmla="*/ 900000 w 3600000"/>
                <a:gd name="connsiteY8" fmla="*/ 2209963 h 3507043"/>
                <a:gd name="connsiteX9" fmla="*/ 900000 w 3600000"/>
                <a:gd name="connsiteY9" fmla="*/ 2499943 h 3507043"/>
                <a:gd name="connsiteX10" fmla="*/ 3366485 w 3600000"/>
                <a:gd name="connsiteY10" fmla="*/ 1720137 h 3507043"/>
                <a:gd name="connsiteX0" fmla="*/ 0 w 3600000"/>
                <a:gd name="connsiteY0" fmla="*/ 2990275 h 3507043"/>
                <a:gd name="connsiteX1" fmla="*/ 900000 w 3600000"/>
                <a:gd name="connsiteY1" fmla="*/ 2301403 h 3507043"/>
                <a:gd name="connsiteX2" fmla="*/ 900000 w 3600000"/>
                <a:gd name="connsiteY2" fmla="*/ 2499943 h 3507043"/>
                <a:gd name="connsiteX3" fmla="*/ 3366485 w 3600000"/>
                <a:gd name="connsiteY3" fmla="*/ 1720137 h 3507043"/>
                <a:gd name="connsiteX4" fmla="*/ 854281 w 3600000"/>
                <a:gd name="connsiteY4" fmla="*/ 3102763 h 3507043"/>
                <a:gd name="connsiteX5" fmla="*/ 900000 w 3600000"/>
                <a:gd name="connsiteY5" fmla="*/ 3507043 h 3507043"/>
                <a:gd name="connsiteX6" fmla="*/ 0 w 3600000"/>
                <a:gd name="connsiteY6" fmla="*/ 2990275 h 3507043"/>
                <a:gd name="connsiteX0" fmla="*/ 3600000 w 3600000"/>
                <a:gd name="connsiteY0" fmla="*/ 2170138 h 3507043"/>
                <a:gd name="connsiteX1" fmla="*/ 0 w 3600000"/>
                <a:gd name="connsiteY1" fmla="*/ 900000 h 3507043"/>
                <a:gd name="connsiteX2" fmla="*/ 0 w 3600000"/>
                <a:gd name="connsiteY2" fmla="*/ 0 h 3507043"/>
                <a:gd name="connsiteX3" fmla="*/ 3600000 w 3600000"/>
                <a:gd name="connsiteY3" fmla="*/ 1270138 h 3507043"/>
                <a:gd name="connsiteX4" fmla="*/ 3600000 w 3600000"/>
                <a:gd name="connsiteY4" fmla="*/ 2170138 h 3507043"/>
                <a:gd name="connsiteX0" fmla="*/ 3600000 w 3600000"/>
                <a:gd name="connsiteY0" fmla="*/ 2170138 h 3507043"/>
                <a:gd name="connsiteX1" fmla="*/ 0 w 3600000"/>
                <a:gd name="connsiteY1" fmla="*/ 900000 h 3507043"/>
                <a:gd name="connsiteX2" fmla="*/ 0 w 3600000"/>
                <a:gd name="connsiteY2" fmla="*/ 0 h 3507043"/>
                <a:gd name="connsiteX3" fmla="*/ 3600000 w 3600000"/>
                <a:gd name="connsiteY3" fmla="*/ 1270138 h 3507043"/>
                <a:gd name="connsiteX4" fmla="*/ 3600000 w 3600000"/>
                <a:gd name="connsiteY4" fmla="*/ 2170138 h 3507043"/>
                <a:gd name="connsiteX5" fmla="*/ 877140 w 3600000"/>
                <a:gd name="connsiteY5" fmla="*/ 3125624 h 3507043"/>
                <a:gd name="connsiteX6" fmla="*/ 877140 w 3600000"/>
                <a:gd name="connsiteY6" fmla="*/ 3438463 h 3507043"/>
                <a:gd name="connsiteX7" fmla="*/ 251460 w 3600000"/>
                <a:gd name="connsiteY7" fmla="*/ 2921695 h 3507043"/>
                <a:gd name="connsiteX8" fmla="*/ 900000 w 3600000"/>
                <a:gd name="connsiteY8" fmla="*/ 2209963 h 3507043"/>
                <a:gd name="connsiteX9" fmla="*/ 900000 w 3600000"/>
                <a:gd name="connsiteY9" fmla="*/ 2499943 h 3507043"/>
                <a:gd name="connsiteX10" fmla="*/ 3366485 w 3600000"/>
                <a:gd name="connsiteY10" fmla="*/ 1720137 h 3507043"/>
                <a:gd name="connsiteX0" fmla="*/ 251460 w 3600000"/>
                <a:gd name="connsiteY0" fmla="*/ 2921695 h 3507043"/>
                <a:gd name="connsiteX1" fmla="*/ 900000 w 3600000"/>
                <a:gd name="connsiteY1" fmla="*/ 2301403 h 3507043"/>
                <a:gd name="connsiteX2" fmla="*/ 900000 w 3600000"/>
                <a:gd name="connsiteY2" fmla="*/ 2499943 h 3507043"/>
                <a:gd name="connsiteX3" fmla="*/ 3366485 w 3600000"/>
                <a:gd name="connsiteY3" fmla="*/ 1720137 h 3507043"/>
                <a:gd name="connsiteX4" fmla="*/ 854281 w 3600000"/>
                <a:gd name="connsiteY4" fmla="*/ 3102763 h 3507043"/>
                <a:gd name="connsiteX5" fmla="*/ 900000 w 3600000"/>
                <a:gd name="connsiteY5" fmla="*/ 3507043 h 3507043"/>
                <a:gd name="connsiteX6" fmla="*/ 251460 w 3600000"/>
                <a:gd name="connsiteY6" fmla="*/ 2921695 h 3507043"/>
                <a:gd name="connsiteX0" fmla="*/ 3600000 w 3600000"/>
                <a:gd name="connsiteY0" fmla="*/ 2170138 h 3507043"/>
                <a:gd name="connsiteX1" fmla="*/ 0 w 3600000"/>
                <a:gd name="connsiteY1" fmla="*/ 900000 h 3507043"/>
                <a:gd name="connsiteX2" fmla="*/ 0 w 3600000"/>
                <a:gd name="connsiteY2" fmla="*/ 0 h 3507043"/>
                <a:gd name="connsiteX3" fmla="*/ 3600000 w 3600000"/>
                <a:gd name="connsiteY3" fmla="*/ 1270138 h 3507043"/>
                <a:gd name="connsiteX4" fmla="*/ 3600000 w 3600000"/>
                <a:gd name="connsiteY4" fmla="*/ 2170138 h 3507043"/>
                <a:gd name="connsiteX0" fmla="*/ 3600000 w 3600000"/>
                <a:gd name="connsiteY0" fmla="*/ 2170138 h 3507043"/>
                <a:gd name="connsiteX1" fmla="*/ 0 w 3600000"/>
                <a:gd name="connsiteY1" fmla="*/ 900000 h 3507043"/>
                <a:gd name="connsiteX2" fmla="*/ 0 w 3600000"/>
                <a:gd name="connsiteY2" fmla="*/ 0 h 3507043"/>
                <a:gd name="connsiteX3" fmla="*/ 3600000 w 3600000"/>
                <a:gd name="connsiteY3" fmla="*/ 1270138 h 3507043"/>
                <a:gd name="connsiteX4" fmla="*/ 3600000 w 3600000"/>
                <a:gd name="connsiteY4" fmla="*/ 2170138 h 3507043"/>
                <a:gd name="connsiteX5" fmla="*/ 877140 w 3600000"/>
                <a:gd name="connsiteY5" fmla="*/ 3125624 h 3507043"/>
                <a:gd name="connsiteX6" fmla="*/ 877140 w 3600000"/>
                <a:gd name="connsiteY6" fmla="*/ 3438463 h 3507043"/>
                <a:gd name="connsiteX7" fmla="*/ 251460 w 3600000"/>
                <a:gd name="connsiteY7" fmla="*/ 2921695 h 3507043"/>
                <a:gd name="connsiteX8" fmla="*/ 900000 w 3600000"/>
                <a:gd name="connsiteY8" fmla="*/ 2209963 h 3507043"/>
                <a:gd name="connsiteX9" fmla="*/ 900000 w 3600000"/>
                <a:gd name="connsiteY9" fmla="*/ 2499943 h 3507043"/>
                <a:gd name="connsiteX10" fmla="*/ 3366485 w 3600000"/>
                <a:gd name="connsiteY10" fmla="*/ 1720137 h 350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00000" h="3507043" stroke="0" extrusionOk="0">
                  <a:moveTo>
                    <a:pt x="251460" y="2921695"/>
                  </a:moveTo>
                  <a:lnTo>
                    <a:pt x="900000" y="2301403"/>
                  </a:lnTo>
                  <a:lnTo>
                    <a:pt x="900000" y="2499943"/>
                  </a:lnTo>
                  <a:cubicBezTo>
                    <a:pt x="2032366" y="2396788"/>
                    <a:pt x="2952140" y="2105991"/>
                    <a:pt x="3366485" y="1720137"/>
                  </a:cubicBezTo>
                  <a:cubicBezTo>
                    <a:pt x="4126067" y="2427489"/>
                    <a:pt x="2930143" y="2913659"/>
                    <a:pt x="854281" y="3102763"/>
                  </a:cubicBezTo>
                  <a:cubicBezTo>
                    <a:pt x="854281" y="3252763"/>
                    <a:pt x="900000" y="3357043"/>
                    <a:pt x="900000" y="3507043"/>
                  </a:cubicBezTo>
                  <a:lnTo>
                    <a:pt x="251460" y="2921695"/>
                  </a:lnTo>
                  <a:close/>
                </a:path>
                <a:path w="3600000" h="3507043" fill="darkenLess" stroke="0" extrusionOk="0">
                  <a:moveTo>
                    <a:pt x="3600000" y="2170138"/>
                  </a:moveTo>
                  <a:cubicBezTo>
                    <a:pt x="3600000" y="1468660"/>
                    <a:pt x="1988225" y="900000"/>
                    <a:pt x="0" y="900000"/>
                  </a:cubicBezTo>
                  <a:lnTo>
                    <a:pt x="0" y="0"/>
                  </a:lnTo>
                  <a:cubicBezTo>
                    <a:pt x="1988225" y="0"/>
                    <a:pt x="3600000" y="568660"/>
                    <a:pt x="3600000" y="1270138"/>
                  </a:cubicBezTo>
                  <a:lnTo>
                    <a:pt x="3600000" y="2170138"/>
                  </a:lnTo>
                  <a:close/>
                </a:path>
                <a:path w="3600000" h="3507043" fill="none" extrusionOk="0">
                  <a:moveTo>
                    <a:pt x="3600000" y="2170138"/>
                  </a:moveTo>
                  <a:cubicBezTo>
                    <a:pt x="3600000" y="1468660"/>
                    <a:pt x="1988225" y="900000"/>
                    <a:pt x="0" y="900000"/>
                  </a:cubicBezTo>
                  <a:lnTo>
                    <a:pt x="0" y="0"/>
                  </a:lnTo>
                  <a:cubicBezTo>
                    <a:pt x="1988225" y="0"/>
                    <a:pt x="3600000" y="568660"/>
                    <a:pt x="3600000" y="1270138"/>
                  </a:cubicBezTo>
                  <a:lnTo>
                    <a:pt x="3600000" y="2170138"/>
                  </a:lnTo>
                  <a:cubicBezTo>
                    <a:pt x="3600000" y="2749319"/>
                    <a:pt x="2466607" y="2980829"/>
                    <a:pt x="877140" y="3125624"/>
                  </a:cubicBezTo>
                  <a:lnTo>
                    <a:pt x="877140" y="3438463"/>
                  </a:lnTo>
                  <a:lnTo>
                    <a:pt x="251460" y="2921695"/>
                  </a:lnTo>
                  <a:lnTo>
                    <a:pt x="900000" y="2209963"/>
                  </a:lnTo>
                  <a:lnTo>
                    <a:pt x="900000" y="2499943"/>
                  </a:lnTo>
                  <a:cubicBezTo>
                    <a:pt x="2032366" y="2396788"/>
                    <a:pt x="2952140" y="2105991"/>
                    <a:pt x="3366485" y="1720137"/>
                  </a:cubicBez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右カーブ矢印 5"/>
            <p:cNvSpPr/>
            <p:nvPr/>
          </p:nvSpPr>
          <p:spPr>
            <a:xfrm>
              <a:off x="1026312" y="3354448"/>
              <a:ext cx="3634662" cy="2006825"/>
            </a:xfrm>
            <a:custGeom>
              <a:avLst/>
              <a:gdLst>
                <a:gd name="connsiteX0" fmla="*/ 0 w 3600000"/>
                <a:gd name="connsiteY0" fmla="*/ 1125000 h 3600000"/>
                <a:gd name="connsiteX1" fmla="*/ 2700000 w 3600000"/>
                <a:gd name="connsiteY1" fmla="*/ 2214277 h 3600000"/>
                <a:gd name="connsiteX2" fmla="*/ 2700000 w 3600000"/>
                <a:gd name="connsiteY2" fmla="*/ 1764277 h 3600000"/>
                <a:gd name="connsiteX3" fmla="*/ 3600000 w 3600000"/>
                <a:gd name="connsiteY3" fmla="*/ 2700000 h 3600000"/>
                <a:gd name="connsiteX4" fmla="*/ 2700000 w 3600000"/>
                <a:gd name="connsiteY4" fmla="*/ 3564277 h 3600000"/>
                <a:gd name="connsiteX5" fmla="*/ 2700000 w 3600000"/>
                <a:gd name="connsiteY5" fmla="*/ 3114277 h 3600000"/>
                <a:gd name="connsiteX6" fmla="*/ 0 w 3600000"/>
                <a:gd name="connsiteY6" fmla="*/ 2025000 h 3600000"/>
                <a:gd name="connsiteX7" fmla="*/ 0 w 3600000"/>
                <a:gd name="connsiteY7" fmla="*/ 1125000 h 3600000"/>
                <a:gd name="connsiteX0" fmla="*/ 3600000 w 3600000"/>
                <a:gd name="connsiteY0" fmla="*/ 900000 h 3600000"/>
                <a:gd name="connsiteX1" fmla="*/ 300545 w 3600000"/>
                <a:gd name="connsiteY1" fmla="*/ 1575000 h 3600000"/>
                <a:gd name="connsiteX2" fmla="*/ 2386571 w 3600000"/>
                <a:gd name="connsiteY2" fmla="*/ 65833 h 3600000"/>
                <a:gd name="connsiteX3" fmla="*/ 3599999 w 3600000"/>
                <a:gd name="connsiteY3" fmla="*/ 0 h 3600000"/>
                <a:gd name="connsiteX4" fmla="*/ 3600000 w 3600000"/>
                <a:gd name="connsiteY4" fmla="*/ 900000 h 3600000"/>
                <a:gd name="connsiteX0" fmla="*/ 0 w 3600000"/>
                <a:gd name="connsiteY0" fmla="*/ 1125000 h 3600000"/>
                <a:gd name="connsiteX1" fmla="*/ 2700000 w 3600000"/>
                <a:gd name="connsiteY1" fmla="*/ 2214277 h 3600000"/>
                <a:gd name="connsiteX2" fmla="*/ 2700000 w 3600000"/>
                <a:gd name="connsiteY2" fmla="*/ 1764277 h 3600000"/>
                <a:gd name="connsiteX3" fmla="*/ 3600000 w 3600000"/>
                <a:gd name="connsiteY3" fmla="*/ 2700000 h 3600000"/>
                <a:gd name="connsiteX4" fmla="*/ 2700000 w 3600000"/>
                <a:gd name="connsiteY4" fmla="*/ 3564277 h 3600000"/>
                <a:gd name="connsiteX5" fmla="*/ 2700000 w 3600000"/>
                <a:gd name="connsiteY5" fmla="*/ 3114277 h 3600000"/>
                <a:gd name="connsiteX6" fmla="*/ 0 w 3600000"/>
                <a:gd name="connsiteY6" fmla="*/ 2025000 h 3600000"/>
                <a:gd name="connsiteX7" fmla="*/ 0 w 3600000"/>
                <a:gd name="connsiteY7" fmla="*/ 1125000 h 3600000"/>
                <a:gd name="connsiteX8" fmla="*/ 3600000 w 3600000"/>
                <a:gd name="connsiteY8" fmla="*/ 0 h 3600000"/>
                <a:gd name="connsiteX9" fmla="*/ 3600000 w 3600000"/>
                <a:gd name="connsiteY9" fmla="*/ 900000 h 3600000"/>
                <a:gd name="connsiteX10" fmla="*/ 300545 w 3600000"/>
                <a:gd name="connsiteY10" fmla="*/ 1575000 h 3600000"/>
                <a:gd name="connsiteX0" fmla="*/ 1212 w 3601212"/>
                <a:gd name="connsiteY0" fmla="*/ 1125000 h 3564277"/>
                <a:gd name="connsiteX1" fmla="*/ 2701212 w 3601212"/>
                <a:gd name="connsiteY1" fmla="*/ 2214277 h 3564277"/>
                <a:gd name="connsiteX2" fmla="*/ 2701212 w 3601212"/>
                <a:gd name="connsiteY2" fmla="*/ 1764277 h 3564277"/>
                <a:gd name="connsiteX3" fmla="*/ 3601212 w 3601212"/>
                <a:gd name="connsiteY3" fmla="*/ 2700000 h 3564277"/>
                <a:gd name="connsiteX4" fmla="*/ 2701212 w 3601212"/>
                <a:gd name="connsiteY4" fmla="*/ 3564277 h 3564277"/>
                <a:gd name="connsiteX5" fmla="*/ 2701212 w 3601212"/>
                <a:gd name="connsiteY5" fmla="*/ 3114277 h 3564277"/>
                <a:gd name="connsiteX6" fmla="*/ 1212 w 3601212"/>
                <a:gd name="connsiteY6" fmla="*/ 2025000 h 3564277"/>
                <a:gd name="connsiteX7" fmla="*/ 1212 w 3601212"/>
                <a:gd name="connsiteY7" fmla="*/ 1125000 h 3564277"/>
                <a:gd name="connsiteX0" fmla="*/ 3601212 w 3601212"/>
                <a:gd name="connsiteY0" fmla="*/ 900000 h 3564277"/>
                <a:gd name="connsiteX1" fmla="*/ 301757 w 3601212"/>
                <a:gd name="connsiteY1" fmla="*/ 1575000 h 3564277"/>
                <a:gd name="connsiteX2" fmla="*/ 2387783 w 3601212"/>
                <a:gd name="connsiteY2" fmla="*/ 65833 h 3564277"/>
                <a:gd name="connsiteX3" fmla="*/ 3601211 w 3601212"/>
                <a:gd name="connsiteY3" fmla="*/ 0 h 3564277"/>
                <a:gd name="connsiteX4" fmla="*/ 3601212 w 3601212"/>
                <a:gd name="connsiteY4" fmla="*/ 900000 h 3564277"/>
                <a:gd name="connsiteX0" fmla="*/ 1212 w 3601212"/>
                <a:gd name="connsiteY0" fmla="*/ 1125000 h 3564277"/>
                <a:gd name="connsiteX1" fmla="*/ 2701212 w 3601212"/>
                <a:gd name="connsiteY1" fmla="*/ 2214277 h 3564277"/>
                <a:gd name="connsiteX2" fmla="*/ 3596562 w 3601212"/>
                <a:gd name="connsiteY2" fmla="*/ 2240527 h 3564277"/>
                <a:gd name="connsiteX3" fmla="*/ 3601212 w 3601212"/>
                <a:gd name="connsiteY3" fmla="*/ 2700000 h 3564277"/>
                <a:gd name="connsiteX4" fmla="*/ 2701212 w 3601212"/>
                <a:gd name="connsiteY4" fmla="*/ 3564277 h 3564277"/>
                <a:gd name="connsiteX5" fmla="*/ 2701212 w 3601212"/>
                <a:gd name="connsiteY5" fmla="*/ 3114277 h 3564277"/>
                <a:gd name="connsiteX6" fmla="*/ 1212 w 3601212"/>
                <a:gd name="connsiteY6" fmla="*/ 2025000 h 3564277"/>
                <a:gd name="connsiteX7" fmla="*/ 1212 w 3601212"/>
                <a:gd name="connsiteY7" fmla="*/ 1125000 h 3564277"/>
                <a:gd name="connsiteX8" fmla="*/ 3601212 w 3601212"/>
                <a:gd name="connsiteY8" fmla="*/ 0 h 3564277"/>
                <a:gd name="connsiteX9" fmla="*/ 3601212 w 3601212"/>
                <a:gd name="connsiteY9" fmla="*/ 900000 h 3564277"/>
                <a:gd name="connsiteX10" fmla="*/ 301757 w 3601212"/>
                <a:gd name="connsiteY10" fmla="*/ 1575000 h 3564277"/>
                <a:gd name="connsiteX0" fmla="*/ 1212 w 3601212"/>
                <a:gd name="connsiteY0" fmla="*/ 1125000 h 3564277"/>
                <a:gd name="connsiteX1" fmla="*/ 2701212 w 3601212"/>
                <a:gd name="connsiteY1" fmla="*/ 2214277 h 3564277"/>
                <a:gd name="connsiteX2" fmla="*/ 3577512 w 3601212"/>
                <a:gd name="connsiteY2" fmla="*/ 2240527 h 3564277"/>
                <a:gd name="connsiteX3" fmla="*/ 3601212 w 3601212"/>
                <a:gd name="connsiteY3" fmla="*/ 2700000 h 3564277"/>
                <a:gd name="connsiteX4" fmla="*/ 2701212 w 3601212"/>
                <a:gd name="connsiteY4" fmla="*/ 3564277 h 3564277"/>
                <a:gd name="connsiteX5" fmla="*/ 2701212 w 3601212"/>
                <a:gd name="connsiteY5" fmla="*/ 3114277 h 3564277"/>
                <a:gd name="connsiteX6" fmla="*/ 1212 w 3601212"/>
                <a:gd name="connsiteY6" fmla="*/ 2025000 h 3564277"/>
                <a:gd name="connsiteX7" fmla="*/ 1212 w 3601212"/>
                <a:gd name="connsiteY7" fmla="*/ 1125000 h 3564277"/>
                <a:gd name="connsiteX0" fmla="*/ 3601212 w 3601212"/>
                <a:gd name="connsiteY0" fmla="*/ 900000 h 3564277"/>
                <a:gd name="connsiteX1" fmla="*/ 301757 w 3601212"/>
                <a:gd name="connsiteY1" fmla="*/ 1575000 h 3564277"/>
                <a:gd name="connsiteX2" fmla="*/ 2387783 w 3601212"/>
                <a:gd name="connsiteY2" fmla="*/ 65833 h 3564277"/>
                <a:gd name="connsiteX3" fmla="*/ 3601211 w 3601212"/>
                <a:gd name="connsiteY3" fmla="*/ 0 h 3564277"/>
                <a:gd name="connsiteX4" fmla="*/ 3601212 w 3601212"/>
                <a:gd name="connsiteY4" fmla="*/ 900000 h 3564277"/>
                <a:gd name="connsiteX0" fmla="*/ 1212 w 3601212"/>
                <a:gd name="connsiteY0" fmla="*/ 1125000 h 3564277"/>
                <a:gd name="connsiteX1" fmla="*/ 2701212 w 3601212"/>
                <a:gd name="connsiteY1" fmla="*/ 2214277 h 3564277"/>
                <a:gd name="connsiteX2" fmla="*/ 3596562 w 3601212"/>
                <a:gd name="connsiteY2" fmla="*/ 2240527 h 3564277"/>
                <a:gd name="connsiteX3" fmla="*/ 3601212 w 3601212"/>
                <a:gd name="connsiteY3" fmla="*/ 2700000 h 3564277"/>
                <a:gd name="connsiteX4" fmla="*/ 2701212 w 3601212"/>
                <a:gd name="connsiteY4" fmla="*/ 3564277 h 3564277"/>
                <a:gd name="connsiteX5" fmla="*/ 2701212 w 3601212"/>
                <a:gd name="connsiteY5" fmla="*/ 3114277 h 3564277"/>
                <a:gd name="connsiteX6" fmla="*/ 1212 w 3601212"/>
                <a:gd name="connsiteY6" fmla="*/ 2025000 h 3564277"/>
                <a:gd name="connsiteX7" fmla="*/ 1212 w 3601212"/>
                <a:gd name="connsiteY7" fmla="*/ 1125000 h 3564277"/>
                <a:gd name="connsiteX8" fmla="*/ 3601212 w 3601212"/>
                <a:gd name="connsiteY8" fmla="*/ 0 h 3564277"/>
                <a:gd name="connsiteX9" fmla="*/ 3601212 w 3601212"/>
                <a:gd name="connsiteY9" fmla="*/ 900000 h 3564277"/>
                <a:gd name="connsiteX10" fmla="*/ 301757 w 3601212"/>
                <a:gd name="connsiteY10" fmla="*/ 1575000 h 3564277"/>
                <a:gd name="connsiteX0" fmla="*/ 1212 w 3615612"/>
                <a:gd name="connsiteY0" fmla="*/ 1125000 h 3564277"/>
                <a:gd name="connsiteX1" fmla="*/ 2701212 w 3615612"/>
                <a:gd name="connsiteY1" fmla="*/ 2214277 h 3564277"/>
                <a:gd name="connsiteX2" fmla="*/ 3577512 w 3615612"/>
                <a:gd name="connsiteY2" fmla="*/ 2240527 h 3564277"/>
                <a:gd name="connsiteX3" fmla="*/ 3601212 w 3615612"/>
                <a:gd name="connsiteY3" fmla="*/ 2700000 h 3564277"/>
                <a:gd name="connsiteX4" fmla="*/ 2701212 w 3615612"/>
                <a:gd name="connsiteY4" fmla="*/ 3564277 h 3564277"/>
                <a:gd name="connsiteX5" fmla="*/ 2701212 w 3615612"/>
                <a:gd name="connsiteY5" fmla="*/ 3114277 h 3564277"/>
                <a:gd name="connsiteX6" fmla="*/ 1212 w 3615612"/>
                <a:gd name="connsiteY6" fmla="*/ 2025000 h 3564277"/>
                <a:gd name="connsiteX7" fmla="*/ 1212 w 3615612"/>
                <a:gd name="connsiteY7" fmla="*/ 1125000 h 3564277"/>
                <a:gd name="connsiteX0" fmla="*/ 3601212 w 3615612"/>
                <a:gd name="connsiteY0" fmla="*/ 900000 h 3564277"/>
                <a:gd name="connsiteX1" fmla="*/ 301757 w 3615612"/>
                <a:gd name="connsiteY1" fmla="*/ 1575000 h 3564277"/>
                <a:gd name="connsiteX2" fmla="*/ 2387783 w 3615612"/>
                <a:gd name="connsiteY2" fmla="*/ 65833 h 3564277"/>
                <a:gd name="connsiteX3" fmla="*/ 3601211 w 3615612"/>
                <a:gd name="connsiteY3" fmla="*/ 0 h 3564277"/>
                <a:gd name="connsiteX4" fmla="*/ 3601212 w 3615612"/>
                <a:gd name="connsiteY4" fmla="*/ 900000 h 3564277"/>
                <a:gd name="connsiteX0" fmla="*/ 1212 w 3615612"/>
                <a:gd name="connsiteY0" fmla="*/ 1125000 h 3564277"/>
                <a:gd name="connsiteX1" fmla="*/ 2701212 w 3615612"/>
                <a:gd name="connsiteY1" fmla="*/ 2214277 h 3564277"/>
                <a:gd name="connsiteX2" fmla="*/ 3596562 w 3615612"/>
                <a:gd name="connsiteY2" fmla="*/ 2240527 h 3564277"/>
                <a:gd name="connsiteX3" fmla="*/ 3601212 w 3615612"/>
                <a:gd name="connsiteY3" fmla="*/ 2700000 h 3564277"/>
                <a:gd name="connsiteX4" fmla="*/ 3615612 w 3615612"/>
                <a:gd name="connsiteY4" fmla="*/ 3183277 h 3564277"/>
                <a:gd name="connsiteX5" fmla="*/ 2701212 w 3615612"/>
                <a:gd name="connsiteY5" fmla="*/ 3114277 h 3564277"/>
                <a:gd name="connsiteX6" fmla="*/ 1212 w 3615612"/>
                <a:gd name="connsiteY6" fmla="*/ 2025000 h 3564277"/>
                <a:gd name="connsiteX7" fmla="*/ 1212 w 3615612"/>
                <a:gd name="connsiteY7" fmla="*/ 1125000 h 3564277"/>
                <a:gd name="connsiteX8" fmla="*/ 3601212 w 3615612"/>
                <a:gd name="connsiteY8" fmla="*/ 0 h 3564277"/>
                <a:gd name="connsiteX9" fmla="*/ 3601212 w 3615612"/>
                <a:gd name="connsiteY9" fmla="*/ 900000 h 3564277"/>
                <a:gd name="connsiteX10" fmla="*/ 301757 w 3615612"/>
                <a:gd name="connsiteY10" fmla="*/ 1575000 h 3564277"/>
                <a:gd name="connsiteX0" fmla="*/ 1212 w 3615612"/>
                <a:gd name="connsiteY0" fmla="*/ 1125000 h 3564277"/>
                <a:gd name="connsiteX1" fmla="*/ 2701212 w 3615612"/>
                <a:gd name="connsiteY1" fmla="*/ 2214277 h 3564277"/>
                <a:gd name="connsiteX2" fmla="*/ 3577512 w 3615612"/>
                <a:gd name="connsiteY2" fmla="*/ 2240527 h 3564277"/>
                <a:gd name="connsiteX3" fmla="*/ 3601212 w 3615612"/>
                <a:gd name="connsiteY3" fmla="*/ 2700000 h 3564277"/>
                <a:gd name="connsiteX4" fmla="*/ 2701212 w 3615612"/>
                <a:gd name="connsiteY4" fmla="*/ 3564277 h 3564277"/>
                <a:gd name="connsiteX5" fmla="*/ 2701212 w 3615612"/>
                <a:gd name="connsiteY5" fmla="*/ 3114277 h 3564277"/>
                <a:gd name="connsiteX6" fmla="*/ 1212 w 3615612"/>
                <a:gd name="connsiteY6" fmla="*/ 2025000 h 3564277"/>
                <a:gd name="connsiteX7" fmla="*/ 1212 w 3615612"/>
                <a:gd name="connsiteY7" fmla="*/ 1125000 h 3564277"/>
                <a:gd name="connsiteX0" fmla="*/ 3601212 w 3615612"/>
                <a:gd name="connsiteY0" fmla="*/ 900000 h 3564277"/>
                <a:gd name="connsiteX1" fmla="*/ 301757 w 3615612"/>
                <a:gd name="connsiteY1" fmla="*/ 1575000 h 3564277"/>
                <a:gd name="connsiteX2" fmla="*/ 2387783 w 3615612"/>
                <a:gd name="connsiteY2" fmla="*/ 65833 h 3564277"/>
                <a:gd name="connsiteX3" fmla="*/ 3601211 w 3615612"/>
                <a:gd name="connsiteY3" fmla="*/ 0 h 3564277"/>
                <a:gd name="connsiteX4" fmla="*/ 3601212 w 3615612"/>
                <a:gd name="connsiteY4" fmla="*/ 900000 h 3564277"/>
                <a:gd name="connsiteX0" fmla="*/ 1212 w 3615612"/>
                <a:gd name="connsiteY0" fmla="*/ 1125000 h 3564277"/>
                <a:gd name="connsiteX1" fmla="*/ 2701212 w 3615612"/>
                <a:gd name="connsiteY1" fmla="*/ 2214277 h 3564277"/>
                <a:gd name="connsiteX2" fmla="*/ 3596562 w 3615612"/>
                <a:gd name="connsiteY2" fmla="*/ 2240527 h 3564277"/>
                <a:gd name="connsiteX3" fmla="*/ 3601212 w 3615612"/>
                <a:gd name="connsiteY3" fmla="*/ 2700000 h 3564277"/>
                <a:gd name="connsiteX4" fmla="*/ 3615612 w 3615612"/>
                <a:gd name="connsiteY4" fmla="*/ 3145177 h 3564277"/>
                <a:gd name="connsiteX5" fmla="*/ 2701212 w 3615612"/>
                <a:gd name="connsiteY5" fmla="*/ 3114277 h 3564277"/>
                <a:gd name="connsiteX6" fmla="*/ 1212 w 3615612"/>
                <a:gd name="connsiteY6" fmla="*/ 2025000 h 3564277"/>
                <a:gd name="connsiteX7" fmla="*/ 1212 w 3615612"/>
                <a:gd name="connsiteY7" fmla="*/ 1125000 h 3564277"/>
                <a:gd name="connsiteX8" fmla="*/ 3601212 w 3615612"/>
                <a:gd name="connsiteY8" fmla="*/ 0 h 3564277"/>
                <a:gd name="connsiteX9" fmla="*/ 3601212 w 3615612"/>
                <a:gd name="connsiteY9" fmla="*/ 900000 h 3564277"/>
                <a:gd name="connsiteX10" fmla="*/ 301757 w 3615612"/>
                <a:gd name="connsiteY10" fmla="*/ 1575000 h 3564277"/>
                <a:gd name="connsiteX0" fmla="*/ 1212 w 3634662"/>
                <a:gd name="connsiteY0" fmla="*/ 1125000 h 3164227"/>
                <a:gd name="connsiteX1" fmla="*/ 2701212 w 3634662"/>
                <a:gd name="connsiteY1" fmla="*/ 2214277 h 3164227"/>
                <a:gd name="connsiteX2" fmla="*/ 3577512 w 3634662"/>
                <a:gd name="connsiteY2" fmla="*/ 2240527 h 3164227"/>
                <a:gd name="connsiteX3" fmla="*/ 3601212 w 3634662"/>
                <a:gd name="connsiteY3" fmla="*/ 2700000 h 3164227"/>
                <a:gd name="connsiteX4" fmla="*/ 3634662 w 3634662"/>
                <a:gd name="connsiteY4" fmla="*/ 3164227 h 3164227"/>
                <a:gd name="connsiteX5" fmla="*/ 2701212 w 3634662"/>
                <a:gd name="connsiteY5" fmla="*/ 3114277 h 3164227"/>
                <a:gd name="connsiteX6" fmla="*/ 1212 w 3634662"/>
                <a:gd name="connsiteY6" fmla="*/ 2025000 h 3164227"/>
                <a:gd name="connsiteX7" fmla="*/ 1212 w 3634662"/>
                <a:gd name="connsiteY7" fmla="*/ 1125000 h 3164227"/>
                <a:gd name="connsiteX0" fmla="*/ 3601212 w 3634662"/>
                <a:gd name="connsiteY0" fmla="*/ 900000 h 3164227"/>
                <a:gd name="connsiteX1" fmla="*/ 301757 w 3634662"/>
                <a:gd name="connsiteY1" fmla="*/ 1575000 h 3164227"/>
                <a:gd name="connsiteX2" fmla="*/ 2387783 w 3634662"/>
                <a:gd name="connsiteY2" fmla="*/ 65833 h 3164227"/>
                <a:gd name="connsiteX3" fmla="*/ 3601211 w 3634662"/>
                <a:gd name="connsiteY3" fmla="*/ 0 h 3164227"/>
                <a:gd name="connsiteX4" fmla="*/ 3601212 w 3634662"/>
                <a:gd name="connsiteY4" fmla="*/ 900000 h 3164227"/>
                <a:gd name="connsiteX0" fmla="*/ 1212 w 3634662"/>
                <a:gd name="connsiteY0" fmla="*/ 1125000 h 3164227"/>
                <a:gd name="connsiteX1" fmla="*/ 2701212 w 3634662"/>
                <a:gd name="connsiteY1" fmla="*/ 2214277 h 3164227"/>
                <a:gd name="connsiteX2" fmla="*/ 3596562 w 3634662"/>
                <a:gd name="connsiteY2" fmla="*/ 2240527 h 3164227"/>
                <a:gd name="connsiteX3" fmla="*/ 3601212 w 3634662"/>
                <a:gd name="connsiteY3" fmla="*/ 2700000 h 3164227"/>
                <a:gd name="connsiteX4" fmla="*/ 3615612 w 3634662"/>
                <a:gd name="connsiteY4" fmla="*/ 3145177 h 3164227"/>
                <a:gd name="connsiteX5" fmla="*/ 2701212 w 3634662"/>
                <a:gd name="connsiteY5" fmla="*/ 3114277 h 3164227"/>
                <a:gd name="connsiteX6" fmla="*/ 1212 w 3634662"/>
                <a:gd name="connsiteY6" fmla="*/ 2025000 h 3164227"/>
                <a:gd name="connsiteX7" fmla="*/ 1212 w 3634662"/>
                <a:gd name="connsiteY7" fmla="*/ 1125000 h 3164227"/>
                <a:gd name="connsiteX8" fmla="*/ 3601212 w 3634662"/>
                <a:gd name="connsiteY8" fmla="*/ 0 h 3164227"/>
                <a:gd name="connsiteX9" fmla="*/ 3601212 w 3634662"/>
                <a:gd name="connsiteY9" fmla="*/ 900000 h 3164227"/>
                <a:gd name="connsiteX10" fmla="*/ 301757 w 3634662"/>
                <a:gd name="connsiteY10" fmla="*/ 1575000 h 316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34662" h="3164227" stroke="0" extrusionOk="0">
                  <a:moveTo>
                    <a:pt x="1212" y="1125000"/>
                  </a:moveTo>
                  <a:cubicBezTo>
                    <a:pt x="1212" y="1637998"/>
                    <a:pt x="1111745" y="2086027"/>
                    <a:pt x="2701212" y="2214277"/>
                  </a:cubicBezTo>
                  <a:lnTo>
                    <a:pt x="3577512" y="2240527"/>
                  </a:lnTo>
                  <a:lnTo>
                    <a:pt x="3601212" y="2700000"/>
                  </a:lnTo>
                  <a:lnTo>
                    <a:pt x="3634662" y="3164227"/>
                  </a:lnTo>
                  <a:lnTo>
                    <a:pt x="2701212" y="3114277"/>
                  </a:lnTo>
                  <a:cubicBezTo>
                    <a:pt x="1111746" y="2986027"/>
                    <a:pt x="1212" y="2537998"/>
                    <a:pt x="1212" y="2025000"/>
                  </a:cubicBezTo>
                  <a:lnTo>
                    <a:pt x="1212" y="1125000"/>
                  </a:lnTo>
                  <a:close/>
                </a:path>
                <a:path w="3634662" h="3164227" fill="darkenLess" stroke="0" extrusionOk="0">
                  <a:moveTo>
                    <a:pt x="3601212" y="900000"/>
                  </a:moveTo>
                  <a:cubicBezTo>
                    <a:pt x="2169772" y="900000"/>
                    <a:pt x="874333" y="1165020"/>
                    <a:pt x="301757" y="1575000"/>
                  </a:cubicBezTo>
                  <a:cubicBezTo>
                    <a:pt x="-531889" y="978087"/>
                    <a:pt x="425627" y="285357"/>
                    <a:pt x="2387783" y="65833"/>
                  </a:cubicBezTo>
                  <a:cubicBezTo>
                    <a:pt x="2777156" y="22270"/>
                    <a:pt x="3187637" y="0"/>
                    <a:pt x="3601211" y="0"/>
                  </a:cubicBezTo>
                  <a:cubicBezTo>
                    <a:pt x="3601211" y="300000"/>
                    <a:pt x="3601212" y="600000"/>
                    <a:pt x="3601212" y="900000"/>
                  </a:cubicBezTo>
                  <a:close/>
                </a:path>
                <a:path w="3634662" h="3164227" fill="none" extrusionOk="0">
                  <a:moveTo>
                    <a:pt x="1212" y="1125000"/>
                  </a:moveTo>
                  <a:cubicBezTo>
                    <a:pt x="1212" y="1637998"/>
                    <a:pt x="1111745" y="2086027"/>
                    <a:pt x="2701212" y="2214277"/>
                  </a:cubicBezTo>
                  <a:lnTo>
                    <a:pt x="3596562" y="2240527"/>
                  </a:lnTo>
                  <a:lnTo>
                    <a:pt x="3601212" y="2700000"/>
                  </a:lnTo>
                  <a:lnTo>
                    <a:pt x="3615612" y="3145177"/>
                  </a:lnTo>
                  <a:lnTo>
                    <a:pt x="2701212" y="3114277"/>
                  </a:lnTo>
                  <a:cubicBezTo>
                    <a:pt x="1111746" y="2986027"/>
                    <a:pt x="1212" y="2537998"/>
                    <a:pt x="1212" y="2025000"/>
                  </a:cubicBezTo>
                  <a:lnTo>
                    <a:pt x="1212" y="1125000"/>
                  </a:lnTo>
                  <a:cubicBezTo>
                    <a:pt x="1212" y="503680"/>
                    <a:pt x="1612987" y="0"/>
                    <a:pt x="3601212" y="0"/>
                  </a:cubicBezTo>
                  <a:lnTo>
                    <a:pt x="3601212" y="900000"/>
                  </a:lnTo>
                  <a:cubicBezTo>
                    <a:pt x="2169772" y="900000"/>
                    <a:pt x="874333" y="1165020"/>
                    <a:pt x="301757" y="1575000"/>
                  </a:cubicBez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1" name="左カーブ矢印 30"/>
            <p:cNvSpPr/>
            <p:nvPr/>
          </p:nvSpPr>
          <p:spPr>
            <a:xfrm>
              <a:off x="4540127" y="2475949"/>
              <a:ext cx="3601169" cy="2909509"/>
            </a:xfrm>
            <a:custGeom>
              <a:avLst/>
              <a:gdLst>
                <a:gd name="connsiteX0" fmla="*/ 0 w 3600000"/>
                <a:gd name="connsiteY0" fmla="*/ 4140000 h 5040000"/>
                <a:gd name="connsiteX1" fmla="*/ 900000 w 3600000"/>
                <a:gd name="connsiteY1" fmla="*/ 3181414 h 5040000"/>
                <a:gd name="connsiteX2" fmla="*/ 900000 w 3600000"/>
                <a:gd name="connsiteY2" fmla="*/ 3631414 h 5040000"/>
                <a:gd name="connsiteX3" fmla="*/ 3491279 w 3600000"/>
                <a:gd name="connsiteY3" fmla="*/ 2295001 h 5040000"/>
                <a:gd name="connsiteX4" fmla="*/ 899999 w 3600000"/>
                <a:gd name="connsiteY4" fmla="*/ 4531414 h 5040000"/>
                <a:gd name="connsiteX5" fmla="*/ 900000 w 3600000"/>
                <a:gd name="connsiteY5" fmla="*/ 4981414 h 5040000"/>
                <a:gd name="connsiteX6" fmla="*/ 0 w 3600000"/>
                <a:gd name="connsiteY6" fmla="*/ 4140000 h 5040000"/>
                <a:gd name="connsiteX0" fmla="*/ 3600000 w 3600000"/>
                <a:gd name="connsiteY0" fmla="*/ 2745000 h 5040000"/>
                <a:gd name="connsiteX1" fmla="*/ 0 w 3600000"/>
                <a:gd name="connsiteY1" fmla="*/ 900000 h 5040000"/>
                <a:gd name="connsiteX2" fmla="*/ 0 w 3600000"/>
                <a:gd name="connsiteY2" fmla="*/ 0 h 5040000"/>
                <a:gd name="connsiteX3" fmla="*/ 3600000 w 3600000"/>
                <a:gd name="connsiteY3" fmla="*/ 1845000 h 5040000"/>
                <a:gd name="connsiteX4" fmla="*/ 3600000 w 3600000"/>
                <a:gd name="connsiteY4" fmla="*/ 2745000 h 5040000"/>
                <a:gd name="connsiteX0" fmla="*/ 3600000 w 3600000"/>
                <a:gd name="connsiteY0" fmla="*/ 2745000 h 5040000"/>
                <a:gd name="connsiteX1" fmla="*/ 0 w 3600000"/>
                <a:gd name="connsiteY1" fmla="*/ 900000 h 5040000"/>
                <a:gd name="connsiteX2" fmla="*/ 0 w 3600000"/>
                <a:gd name="connsiteY2" fmla="*/ 0 h 5040000"/>
                <a:gd name="connsiteX3" fmla="*/ 3600000 w 3600000"/>
                <a:gd name="connsiteY3" fmla="*/ 1845000 h 5040000"/>
                <a:gd name="connsiteX4" fmla="*/ 3600000 w 3600000"/>
                <a:gd name="connsiteY4" fmla="*/ 2745000 h 5040000"/>
                <a:gd name="connsiteX5" fmla="*/ 900000 w 3600000"/>
                <a:gd name="connsiteY5" fmla="*/ 4531414 h 5040000"/>
                <a:gd name="connsiteX6" fmla="*/ 900000 w 3600000"/>
                <a:gd name="connsiteY6" fmla="*/ 4981414 h 5040000"/>
                <a:gd name="connsiteX7" fmla="*/ 0 w 3600000"/>
                <a:gd name="connsiteY7" fmla="*/ 4140000 h 5040000"/>
                <a:gd name="connsiteX8" fmla="*/ 900000 w 3600000"/>
                <a:gd name="connsiteY8" fmla="*/ 3181414 h 5040000"/>
                <a:gd name="connsiteX9" fmla="*/ 900000 w 3600000"/>
                <a:gd name="connsiteY9" fmla="*/ 3631414 h 5040000"/>
                <a:gd name="connsiteX10" fmla="*/ 3491279 w 3600000"/>
                <a:gd name="connsiteY10" fmla="*/ 2295001 h 5040000"/>
                <a:gd name="connsiteX0" fmla="*/ 0 w 3600837"/>
                <a:gd name="connsiteY0" fmla="*/ 4140000 h 4981414"/>
                <a:gd name="connsiteX1" fmla="*/ 900000 w 3600837"/>
                <a:gd name="connsiteY1" fmla="*/ 3181414 h 4981414"/>
                <a:gd name="connsiteX2" fmla="*/ 900000 w 3600837"/>
                <a:gd name="connsiteY2" fmla="*/ 3631414 h 4981414"/>
                <a:gd name="connsiteX3" fmla="*/ 3491279 w 3600837"/>
                <a:gd name="connsiteY3" fmla="*/ 2295001 h 4981414"/>
                <a:gd name="connsiteX4" fmla="*/ 899999 w 3600837"/>
                <a:gd name="connsiteY4" fmla="*/ 4531414 h 4981414"/>
                <a:gd name="connsiteX5" fmla="*/ 900000 w 3600837"/>
                <a:gd name="connsiteY5" fmla="*/ 4981414 h 4981414"/>
                <a:gd name="connsiteX6" fmla="*/ 0 w 3600837"/>
                <a:gd name="connsiteY6" fmla="*/ 4140000 h 4981414"/>
                <a:gd name="connsiteX0" fmla="*/ 3600000 w 3600837"/>
                <a:gd name="connsiteY0" fmla="*/ 2745000 h 4981414"/>
                <a:gd name="connsiteX1" fmla="*/ 0 w 3600837"/>
                <a:gd name="connsiteY1" fmla="*/ 900000 h 4981414"/>
                <a:gd name="connsiteX2" fmla="*/ 0 w 3600837"/>
                <a:gd name="connsiteY2" fmla="*/ 0 h 4981414"/>
                <a:gd name="connsiteX3" fmla="*/ 3600000 w 3600837"/>
                <a:gd name="connsiteY3" fmla="*/ 1845000 h 4981414"/>
                <a:gd name="connsiteX4" fmla="*/ 3600000 w 3600837"/>
                <a:gd name="connsiteY4" fmla="*/ 2745000 h 4981414"/>
                <a:gd name="connsiteX0" fmla="*/ 3600000 w 3600837"/>
                <a:gd name="connsiteY0" fmla="*/ 2745000 h 4981414"/>
                <a:gd name="connsiteX1" fmla="*/ 0 w 3600837"/>
                <a:gd name="connsiteY1" fmla="*/ 900000 h 4981414"/>
                <a:gd name="connsiteX2" fmla="*/ 0 w 3600837"/>
                <a:gd name="connsiteY2" fmla="*/ 0 h 4981414"/>
                <a:gd name="connsiteX3" fmla="*/ 3600000 w 3600837"/>
                <a:gd name="connsiteY3" fmla="*/ 1845000 h 4981414"/>
                <a:gd name="connsiteX4" fmla="*/ 3600000 w 3600837"/>
                <a:gd name="connsiteY4" fmla="*/ 2745000 h 4981414"/>
                <a:gd name="connsiteX5" fmla="*/ 900000 w 3600837"/>
                <a:gd name="connsiteY5" fmla="*/ 4531414 h 4981414"/>
                <a:gd name="connsiteX6" fmla="*/ 900000 w 3600837"/>
                <a:gd name="connsiteY6" fmla="*/ 4981414 h 4981414"/>
                <a:gd name="connsiteX7" fmla="*/ 0 w 3600837"/>
                <a:gd name="connsiteY7" fmla="*/ 4140000 h 4981414"/>
                <a:gd name="connsiteX8" fmla="*/ 13735 w 3600837"/>
                <a:gd name="connsiteY8" fmla="*/ 3603445 h 4981414"/>
                <a:gd name="connsiteX9" fmla="*/ 900000 w 3600837"/>
                <a:gd name="connsiteY9" fmla="*/ 3631414 h 4981414"/>
                <a:gd name="connsiteX10" fmla="*/ 3491279 w 3600837"/>
                <a:gd name="connsiteY10" fmla="*/ 2295001 h 4981414"/>
                <a:gd name="connsiteX0" fmla="*/ 0 w 3600837"/>
                <a:gd name="connsiteY0" fmla="*/ 4140000 h 4981414"/>
                <a:gd name="connsiteX1" fmla="*/ 13735 w 3600837"/>
                <a:gd name="connsiteY1" fmla="*/ 3631580 h 4981414"/>
                <a:gd name="connsiteX2" fmla="*/ 900000 w 3600837"/>
                <a:gd name="connsiteY2" fmla="*/ 3631414 h 4981414"/>
                <a:gd name="connsiteX3" fmla="*/ 3491279 w 3600837"/>
                <a:gd name="connsiteY3" fmla="*/ 2295001 h 4981414"/>
                <a:gd name="connsiteX4" fmla="*/ 899999 w 3600837"/>
                <a:gd name="connsiteY4" fmla="*/ 4531414 h 4981414"/>
                <a:gd name="connsiteX5" fmla="*/ 900000 w 3600837"/>
                <a:gd name="connsiteY5" fmla="*/ 4981414 h 4981414"/>
                <a:gd name="connsiteX6" fmla="*/ 0 w 3600837"/>
                <a:gd name="connsiteY6" fmla="*/ 4140000 h 4981414"/>
                <a:gd name="connsiteX0" fmla="*/ 3600000 w 3600837"/>
                <a:gd name="connsiteY0" fmla="*/ 2745000 h 4981414"/>
                <a:gd name="connsiteX1" fmla="*/ 0 w 3600837"/>
                <a:gd name="connsiteY1" fmla="*/ 900000 h 4981414"/>
                <a:gd name="connsiteX2" fmla="*/ 0 w 3600837"/>
                <a:gd name="connsiteY2" fmla="*/ 0 h 4981414"/>
                <a:gd name="connsiteX3" fmla="*/ 3600000 w 3600837"/>
                <a:gd name="connsiteY3" fmla="*/ 1845000 h 4981414"/>
                <a:gd name="connsiteX4" fmla="*/ 3600000 w 3600837"/>
                <a:gd name="connsiteY4" fmla="*/ 2745000 h 4981414"/>
                <a:gd name="connsiteX0" fmla="*/ 3600000 w 3600837"/>
                <a:gd name="connsiteY0" fmla="*/ 2745000 h 4981414"/>
                <a:gd name="connsiteX1" fmla="*/ 0 w 3600837"/>
                <a:gd name="connsiteY1" fmla="*/ 900000 h 4981414"/>
                <a:gd name="connsiteX2" fmla="*/ 0 w 3600837"/>
                <a:gd name="connsiteY2" fmla="*/ 0 h 4981414"/>
                <a:gd name="connsiteX3" fmla="*/ 3600000 w 3600837"/>
                <a:gd name="connsiteY3" fmla="*/ 1845000 h 4981414"/>
                <a:gd name="connsiteX4" fmla="*/ 3600000 w 3600837"/>
                <a:gd name="connsiteY4" fmla="*/ 2745000 h 4981414"/>
                <a:gd name="connsiteX5" fmla="*/ 900000 w 3600837"/>
                <a:gd name="connsiteY5" fmla="*/ 4531414 h 4981414"/>
                <a:gd name="connsiteX6" fmla="*/ 900000 w 3600837"/>
                <a:gd name="connsiteY6" fmla="*/ 4981414 h 4981414"/>
                <a:gd name="connsiteX7" fmla="*/ 0 w 3600837"/>
                <a:gd name="connsiteY7" fmla="*/ 4140000 h 4981414"/>
                <a:gd name="connsiteX8" fmla="*/ 13735 w 3600837"/>
                <a:gd name="connsiteY8" fmla="*/ 3603445 h 4981414"/>
                <a:gd name="connsiteX9" fmla="*/ 900000 w 3600837"/>
                <a:gd name="connsiteY9" fmla="*/ 3631414 h 4981414"/>
                <a:gd name="connsiteX10" fmla="*/ 3491279 w 3600837"/>
                <a:gd name="connsiteY10" fmla="*/ 2295001 h 4981414"/>
                <a:gd name="connsiteX0" fmla="*/ 332 w 3601169"/>
                <a:gd name="connsiteY0" fmla="*/ 4140000 h 4981414"/>
                <a:gd name="connsiteX1" fmla="*/ 14067 w 3601169"/>
                <a:gd name="connsiteY1" fmla="*/ 3631580 h 4981414"/>
                <a:gd name="connsiteX2" fmla="*/ 900332 w 3601169"/>
                <a:gd name="connsiteY2" fmla="*/ 3631414 h 4981414"/>
                <a:gd name="connsiteX3" fmla="*/ 3491611 w 3601169"/>
                <a:gd name="connsiteY3" fmla="*/ 2295001 h 4981414"/>
                <a:gd name="connsiteX4" fmla="*/ 900331 w 3601169"/>
                <a:gd name="connsiteY4" fmla="*/ 4531414 h 4981414"/>
                <a:gd name="connsiteX5" fmla="*/ 900332 w 3601169"/>
                <a:gd name="connsiteY5" fmla="*/ 4981414 h 4981414"/>
                <a:gd name="connsiteX6" fmla="*/ 332 w 3601169"/>
                <a:gd name="connsiteY6" fmla="*/ 4140000 h 4981414"/>
                <a:gd name="connsiteX0" fmla="*/ 3600332 w 3601169"/>
                <a:gd name="connsiteY0" fmla="*/ 2745000 h 4981414"/>
                <a:gd name="connsiteX1" fmla="*/ 332 w 3601169"/>
                <a:gd name="connsiteY1" fmla="*/ 900000 h 4981414"/>
                <a:gd name="connsiteX2" fmla="*/ 332 w 3601169"/>
                <a:gd name="connsiteY2" fmla="*/ 0 h 4981414"/>
                <a:gd name="connsiteX3" fmla="*/ 3600332 w 3601169"/>
                <a:gd name="connsiteY3" fmla="*/ 1845000 h 4981414"/>
                <a:gd name="connsiteX4" fmla="*/ 3600332 w 3601169"/>
                <a:gd name="connsiteY4" fmla="*/ 2745000 h 4981414"/>
                <a:gd name="connsiteX0" fmla="*/ 3600332 w 3601169"/>
                <a:gd name="connsiteY0" fmla="*/ 2745000 h 4981414"/>
                <a:gd name="connsiteX1" fmla="*/ 332 w 3601169"/>
                <a:gd name="connsiteY1" fmla="*/ 900000 h 4981414"/>
                <a:gd name="connsiteX2" fmla="*/ 332 w 3601169"/>
                <a:gd name="connsiteY2" fmla="*/ 0 h 4981414"/>
                <a:gd name="connsiteX3" fmla="*/ 3600332 w 3601169"/>
                <a:gd name="connsiteY3" fmla="*/ 1845000 h 4981414"/>
                <a:gd name="connsiteX4" fmla="*/ 3600332 w 3601169"/>
                <a:gd name="connsiteY4" fmla="*/ 2745000 h 4981414"/>
                <a:gd name="connsiteX5" fmla="*/ 900332 w 3601169"/>
                <a:gd name="connsiteY5" fmla="*/ 4531414 h 4981414"/>
                <a:gd name="connsiteX6" fmla="*/ 0 w 3601169"/>
                <a:gd name="connsiteY6" fmla="*/ 4559383 h 4981414"/>
                <a:gd name="connsiteX7" fmla="*/ 332 w 3601169"/>
                <a:gd name="connsiteY7" fmla="*/ 4140000 h 4981414"/>
                <a:gd name="connsiteX8" fmla="*/ 14067 w 3601169"/>
                <a:gd name="connsiteY8" fmla="*/ 3603445 h 4981414"/>
                <a:gd name="connsiteX9" fmla="*/ 900332 w 3601169"/>
                <a:gd name="connsiteY9" fmla="*/ 3631414 h 4981414"/>
                <a:gd name="connsiteX10" fmla="*/ 3491611 w 3601169"/>
                <a:gd name="connsiteY10" fmla="*/ 2295001 h 4981414"/>
                <a:gd name="connsiteX0" fmla="*/ 332 w 3601169"/>
                <a:gd name="connsiteY0" fmla="*/ 4140000 h 4587518"/>
                <a:gd name="connsiteX1" fmla="*/ 14067 w 3601169"/>
                <a:gd name="connsiteY1" fmla="*/ 3631580 h 4587518"/>
                <a:gd name="connsiteX2" fmla="*/ 900332 w 3601169"/>
                <a:gd name="connsiteY2" fmla="*/ 3631414 h 4587518"/>
                <a:gd name="connsiteX3" fmla="*/ 3491611 w 3601169"/>
                <a:gd name="connsiteY3" fmla="*/ 2295001 h 4587518"/>
                <a:gd name="connsiteX4" fmla="*/ 900331 w 3601169"/>
                <a:gd name="connsiteY4" fmla="*/ 4531414 h 4587518"/>
                <a:gd name="connsiteX5" fmla="*/ 28135 w 3601169"/>
                <a:gd name="connsiteY5" fmla="*/ 4587518 h 4587518"/>
                <a:gd name="connsiteX6" fmla="*/ 332 w 3601169"/>
                <a:gd name="connsiteY6" fmla="*/ 4140000 h 4587518"/>
                <a:gd name="connsiteX0" fmla="*/ 3600332 w 3601169"/>
                <a:gd name="connsiteY0" fmla="*/ 2745000 h 4587518"/>
                <a:gd name="connsiteX1" fmla="*/ 332 w 3601169"/>
                <a:gd name="connsiteY1" fmla="*/ 900000 h 4587518"/>
                <a:gd name="connsiteX2" fmla="*/ 332 w 3601169"/>
                <a:gd name="connsiteY2" fmla="*/ 0 h 4587518"/>
                <a:gd name="connsiteX3" fmla="*/ 3600332 w 3601169"/>
                <a:gd name="connsiteY3" fmla="*/ 1845000 h 4587518"/>
                <a:gd name="connsiteX4" fmla="*/ 3600332 w 3601169"/>
                <a:gd name="connsiteY4" fmla="*/ 2745000 h 4587518"/>
                <a:gd name="connsiteX0" fmla="*/ 3600332 w 3601169"/>
                <a:gd name="connsiteY0" fmla="*/ 2745000 h 4587518"/>
                <a:gd name="connsiteX1" fmla="*/ 332 w 3601169"/>
                <a:gd name="connsiteY1" fmla="*/ 900000 h 4587518"/>
                <a:gd name="connsiteX2" fmla="*/ 332 w 3601169"/>
                <a:gd name="connsiteY2" fmla="*/ 0 h 4587518"/>
                <a:gd name="connsiteX3" fmla="*/ 3600332 w 3601169"/>
                <a:gd name="connsiteY3" fmla="*/ 1845000 h 4587518"/>
                <a:gd name="connsiteX4" fmla="*/ 3600332 w 3601169"/>
                <a:gd name="connsiteY4" fmla="*/ 2745000 h 4587518"/>
                <a:gd name="connsiteX5" fmla="*/ 900332 w 3601169"/>
                <a:gd name="connsiteY5" fmla="*/ 4531414 h 4587518"/>
                <a:gd name="connsiteX6" fmla="*/ 0 w 3601169"/>
                <a:gd name="connsiteY6" fmla="*/ 4559383 h 4587518"/>
                <a:gd name="connsiteX7" fmla="*/ 332 w 3601169"/>
                <a:gd name="connsiteY7" fmla="*/ 4140000 h 4587518"/>
                <a:gd name="connsiteX8" fmla="*/ 14067 w 3601169"/>
                <a:gd name="connsiteY8" fmla="*/ 3603445 h 4587518"/>
                <a:gd name="connsiteX9" fmla="*/ 900332 w 3601169"/>
                <a:gd name="connsiteY9" fmla="*/ 3631414 h 4587518"/>
                <a:gd name="connsiteX10" fmla="*/ 3491611 w 3601169"/>
                <a:gd name="connsiteY10" fmla="*/ 2295001 h 4587518"/>
                <a:gd name="connsiteX0" fmla="*/ 332 w 3601169"/>
                <a:gd name="connsiteY0" fmla="*/ 4140000 h 4587518"/>
                <a:gd name="connsiteX1" fmla="*/ 14067 w 3601169"/>
                <a:gd name="connsiteY1" fmla="*/ 3631580 h 4587518"/>
                <a:gd name="connsiteX2" fmla="*/ 900332 w 3601169"/>
                <a:gd name="connsiteY2" fmla="*/ 3631414 h 4587518"/>
                <a:gd name="connsiteX3" fmla="*/ 3491611 w 3601169"/>
                <a:gd name="connsiteY3" fmla="*/ 2295001 h 4587518"/>
                <a:gd name="connsiteX4" fmla="*/ 900331 w 3601169"/>
                <a:gd name="connsiteY4" fmla="*/ 4531414 h 4587518"/>
                <a:gd name="connsiteX5" fmla="*/ 28135 w 3601169"/>
                <a:gd name="connsiteY5" fmla="*/ 4587518 h 4587518"/>
                <a:gd name="connsiteX6" fmla="*/ 332 w 3601169"/>
                <a:gd name="connsiteY6" fmla="*/ 4140000 h 4587518"/>
                <a:gd name="connsiteX0" fmla="*/ 3600332 w 3601169"/>
                <a:gd name="connsiteY0" fmla="*/ 2745000 h 4587518"/>
                <a:gd name="connsiteX1" fmla="*/ 332 w 3601169"/>
                <a:gd name="connsiteY1" fmla="*/ 900000 h 4587518"/>
                <a:gd name="connsiteX2" fmla="*/ 332 w 3601169"/>
                <a:gd name="connsiteY2" fmla="*/ 0 h 4587518"/>
                <a:gd name="connsiteX3" fmla="*/ 3600332 w 3601169"/>
                <a:gd name="connsiteY3" fmla="*/ 1845000 h 4587518"/>
                <a:gd name="connsiteX4" fmla="*/ 3600332 w 3601169"/>
                <a:gd name="connsiteY4" fmla="*/ 2745000 h 4587518"/>
                <a:gd name="connsiteX0" fmla="*/ 3600332 w 3601169"/>
                <a:gd name="connsiteY0" fmla="*/ 2745000 h 4587518"/>
                <a:gd name="connsiteX1" fmla="*/ 332 w 3601169"/>
                <a:gd name="connsiteY1" fmla="*/ 900000 h 4587518"/>
                <a:gd name="connsiteX2" fmla="*/ 332 w 3601169"/>
                <a:gd name="connsiteY2" fmla="*/ 0 h 4587518"/>
                <a:gd name="connsiteX3" fmla="*/ 3600332 w 3601169"/>
                <a:gd name="connsiteY3" fmla="*/ 1845000 h 4587518"/>
                <a:gd name="connsiteX4" fmla="*/ 3600332 w 3601169"/>
                <a:gd name="connsiteY4" fmla="*/ 2745000 h 4587518"/>
                <a:gd name="connsiteX5" fmla="*/ 886264 w 3601169"/>
                <a:gd name="connsiteY5" fmla="*/ 4489211 h 4587518"/>
                <a:gd name="connsiteX6" fmla="*/ 0 w 3601169"/>
                <a:gd name="connsiteY6" fmla="*/ 4559383 h 4587518"/>
                <a:gd name="connsiteX7" fmla="*/ 332 w 3601169"/>
                <a:gd name="connsiteY7" fmla="*/ 4140000 h 4587518"/>
                <a:gd name="connsiteX8" fmla="*/ 14067 w 3601169"/>
                <a:gd name="connsiteY8" fmla="*/ 3603445 h 4587518"/>
                <a:gd name="connsiteX9" fmla="*/ 900332 w 3601169"/>
                <a:gd name="connsiteY9" fmla="*/ 3631414 h 4587518"/>
                <a:gd name="connsiteX10" fmla="*/ 3491611 w 3601169"/>
                <a:gd name="connsiteY10" fmla="*/ 2295001 h 4587518"/>
                <a:gd name="connsiteX0" fmla="*/ 332 w 3601169"/>
                <a:gd name="connsiteY0" fmla="*/ 4140000 h 4587518"/>
                <a:gd name="connsiteX1" fmla="*/ 14067 w 3601169"/>
                <a:gd name="connsiteY1" fmla="*/ 3631580 h 4587518"/>
                <a:gd name="connsiteX2" fmla="*/ 900332 w 3601169"/>
                <a:gd name="connsiteY2" fmla="*/ 3631414 h 4587518"/>
                <a:gd name="connsiteX3" fmla="*/ 3491611 w 3601169"/>
                <a:gd name="connsiteY3" fmla="*/ 2295001 h 4587518"/>
                <a:gd name="connsiteX4" fmla="*/ 900331 w 3601169"/>
                <a:gd name="connsiteY4" fmla="*/ 4461075 h 4587518"/>
                <a:gd name="connsiteX5" fmla="*/ 28135 w 3601169"/>
                <a:gd name="connsiteY5" fmla="*/ 4587518 h 4587518"/>
                <a:gd name="connsiteX6" fmla="*/ 332 w 3601169"/>
                <a:gd name="connsiteY6" fmla="*/ 4140000 h 4587518"/>
                <a:gd name="connsiteX0" fmla="*/ 3600332 w 3601169"/>
                <a:gd name="connsiteY0" fmla="*/ 2745000 h 4587518"/>
                <a:gd name="connsiteX1" fmla="*/ 332 w 3601169"/>
                <a:gd name="connsiteY1" fmla="*/ 900000 h 4587518"/>
                <a:gd name="connsiteX2" fmla="*/ 332 w 3601169"/>
                <a:gd name="connsiteY2" fmla="*/ 0 h 4587518"/>
                <a:gd name="connsiteX3" fmla="*/ 3600332 w 3601169"/>
                <a:gd name="connsiteY3" fmla="*/ 1845000 h 4587518"/>
                <a:gd name="connsiteX4" fmla="*/ 3600332 w 3601169"/>
                <a:gd name="connsiteY4" fmla="*/ 2745000 h 4587518"/>
                <a:gd name="connsiteX0" fmla="*/ 3600332 w 3601169"/>
                <a:gd name="connsiteY0" fmla="*/ 2745000 h 4587518"/>
                <a:gd name="connsiteX1" fmla="*/ 332 w 3601169"/>
                <a:gd name="connsiteY1" fmla="*/ 900000 h 4587518"/>
                <a:gd name="connsiteX2" fmla="*/ 332 w 3601169"/>
                <a:gd name="connsiteY2" fmla="*/ 0 h 4587518"/>
                <a:gd name="connsiteX3" fmla="*/ 3600332 w 3601169"/>
                <a:gd name="connsiteY3" fmla="*/ 1845000 h 4587518"/>
                <a:gd name="connsiteX4" fmla="*/ 3600332 w 3601169"/>
                <a:gd name="connsiteY4" fmla="*/ 2745000 h 4587518"/>
                <a:gd name="connsiteX5" fmla="*/ 886264 w 3601169"/>
                <a:gd name="connsiteY5" fmla="*/ 4489211 h 4587518"/>
                <a:gd name="connsiteX6" fmla="*/ 0 w 3601169"/>
                <a:gd name="connsiteY6" fmla="*/ 4559383 h 4587518"/>
                <a:gd name="connsiteX7" fmla="*/ 332 w 3601169"/>
                <a:gd name="connsiteY7" fmla="*/ 4140000 h 4587518"/>
                <a:gd name="connsiteX8" fmla="*/ 14067 w 3601169"/>
                <a:gd name="connsiteY8" fmla="*/ 3603445 h 4587518"/>
                <a:gd name="connsiteX9" fmla="*/ 900332 w 3601169"/>
                <a:gd name="connsiteY9" fmla="*/ 3631414 h 4587518"/>
                <a:gd name="connsiteX10" fmla="*/ 3491611 w 3601169"/>
                <a:gd name="connsiteY10" fmla="*/ 2295001 h 4587518"/>
                <a:gd name="connsiteX0" fmla="*/ 332 w 3601169"/>
                <a:gd name="connsiteY0" fmla="*/ 4140000 h 4587518"/>
                <a:gd name="connsiteX1" fmla="*/ 14067 w 3601169"/>
                <a:gd name="connsiteY1" fmla="*/ 3631580 h 4587518"/>
                <a:gd name="connsiteX2" fmla="*/ 900332 w 3601169"/>
                <a:gd name="connsiteY2" fmla="*/ 3631414 h 4587518"/>
                <a:gd name="connsiteX3" fmla="*/ 3491611 w 3601169"/>
                <a:gd name="connsiteY3" fmla="*/ 2295001 h 4587518"/>
                <a:gd name="connsiteX4" fmla="*/ 900331 w 3601169"/>
                <a:gd name="connsiteY4" fmla="*/ 4461075 h 4587518"/>
                <a:gd name="connsiteX5" fmla="*/ 28135 w 3601169"/>
                <a:gd name="connsiteY5" fmla="*/ 4587518 h 4587518"/>
                <a:gd name="connsiteX6" fmla="*/ 332 w 3601169"/>
                <a:gd name="connsiteY6" fmla="*/ 4140000 h 4587518"/>
                <a:gd name="connsiteX0" fmla="*/ 3600332 w 3601169"/>
                <a:gd name="connsiteY0" fmla="*/ 2745000 h 4587518"/>
                <a:gd name="connsiteX1" fmla="*/ 332 w 3601169"/>
                <a:gd name="connsiteY1" fmla="*/ 900000 h 4587518"/>
                <a:gd name="connsiteX2" fmla="*/ 332 w 3601169"/>
                <a:gd name="connsiteY2" fmla="*/ 0 h 4587518"/>
                <a:gd name="connsiteX3" fmla="*/ 3600332 w 3601169"/>
                <a:gd name="connsiteY3" fmla="*/ 1845000 h 4587518"/>
                <a:gd name="connsiteX4" fmla="*/ 3600332 w 3601169"/>
                <a:gd name="connsiteY4" fmla="*/ 2745000 h 4587518"/>
                <a:gd name="connsiteX0" fmla="*/ 3600332 w 3601169"/>
                <a:gd name="connsiteY0" fmla="*/ 2745000 h 4587518"/>
                <a:gd name="connsiteX1" fmla="*/ 332 w 3601169"/>
                <a:gd name="connsiteY1" fmla="*/ 900000 h 4587518"/>
                <a:gd name="connsiteX2" fmla="*/ 332 w 3601169"/>
                <a:gd name="connsiteY2" fmla="*/ 0 h 4587518"/>
                <a:gd name="connsiteX3" fmla="*/ 3600332 w 3601169"/>
                <a:gd name="connsiteY3" fmla="*/ 1845000 h 4587518"/>
                <a:gd name="connsiteX4" fmla="*/ 3600332 w 3601169"/>
                <a:gd name="connsiteY4" fmla="*/ 2745000 h 4587518"/>
                <a:gd name="connsiteX5" fmla="*/ 886264 w 3601169"/>
                <a:gd name="connsiteY5" fmla="*/ 4432940 h 4587518"/>
                <a:gd name="connsiteX6" fmla="*/ 0 w 3601169"/>
                <a:gd name="connsiteY6" fmla="*/ 4559383 h 4587518"/>
                <a:gd name="connsiteX7" fmla="*/ 332 w 3601169"/>
                <a:gd name="connsiteY7" fmla="*/ 4140000 h 4587518"/>
                <a:gd name="connsiteX8" fmla="*/ 14067 w 3601169"/>
                <a:gd name="connsiteY8" fmla="*/ 3603445 h 4587518"/>
                <a:gd name="connsiteX9" fmla="*/ 900332 w 3601169"/>
                <a:gd name="connsiteY9" fmla="*/ 3631414 h 4587518"/>
                <a:gd name="connsiteX10" fmla="*/ 3491611 w 3601169"/>
                <a:gd name="connsiteY10" fmla="*/ 2295001 h 4587518"/>
                <a:gd name="connsiteX0" fmla="*/ 332 w 3601169"/>
                <a:gd name="connsiteY0" fmla="*/ 4140000 h 4587518"/>
                <a:gd name="connsiteX1" fmla="*/ 14067 w 3601169"/>
                <a:gd name="connsiteY1" fmla="*/ 3631580 h 4587518"/>
                <a:gd name="connsiteX2" fmla="*/ 900332 w 3601169"/>
                <a:gd name="connsiteY2" fmla="*/ 3631414 h 4587518"/>
                <a:gd name="connsiteX3" fmla="*/ 3491611 w 3601169"/>
                <a:gd name="connsiteY3" fmla="*/ 2295001 h 4587518"/>
                <a:gd name="connsiteX4" fmla="*/ 900331 w 3601169"/>
                <a:gd name="connsiteY4" fmla="*/ 4390736 h 4587518"/>
                <a:gd name="connsiteX5" fmla="*/ 28135 w 3601169"/>
                <a:gd name="connsiteY5" fmla="*/ 4587518 h 4587518"/>
                <a:gd name="connsiteX6" fmla="*/ 332 w 3601169"/>
                <a:gd name="connsiteY6" fmla="*/ 4140000 h 4587518"/>
                <a:gd name="connsiteX0" fmla="*/ 3600332 w 3601169"/>
                <a:gd name="connsiteY0" fmla="*/ 2745000 h 4587518"/>
                <a:gd name="connsiteX1" fmla="*/ 332 w 3601169"/>
                <a:gd name="connsiteY1" fmla="*/ 900000 h 4587518"/>
                <a:gd name="connsiteX2" fmla="*/ 332 w 3601169"/>
                <a:gd name="connsiteY2" fmla="*/ 0 h 4587518"/>
                <a:gd name="connsiteX3" fmla="*/ 3600332 w 3601169"/>
                <a:gd name="connsiteY3" fmla="*/ 1845000 h 4587518"/>
                <a:gd name="connsiteX4" fmla="*/ 3600332 w 3601169"/>
                <a:gd name="connsiteY4" fmla="*/ 2745000 h 4587518"/>
                <a:gd name="connsiteX0" fmla="*/ 3600332 w 3601169"/>
                <a:gd name="connsiteY0" fmla="*/ 2745000 h 4587518"/>
                <a:gd name="connsiteX1" fmla="*/ 332 w 3601169"/>
                <a:gd name="connsiteY1" fmla="*/ 900000 h 4587518"/>
                <a:gd name="connsiteX2" fmla="*/ 332 w 3601169"/>
                <a:gd name="connsiteY2" fmla="*/ 0 h 4587518"/>
                <a:gd name="connsiteX3" fmla="*/ 3600332 w 3601169"/>
                <a:gd name="connsiteY3" fmla="*/ 1845000 h 4587518"/>
                <a:gd name="connsiteX4" fmla="*/ 3600332 w 3601169"/>
                <a:gd name="connsiteY4" fmla="*/ 2745000 h 4587518"/>
                <a:gd name="connsiteX5" fmla="*/ 886264 w 3601169"/>
                <a:gd name="connsiteY5" fmla="*/ 4432940 h 4587518"/>
                <a:gd name="connsiteX6" fmla="*/ 0 w 3601169"/>
                <a:gd name="connsiteY6" fmla="*/ 4559383 h 4587518"/>
                <a:gd name="connsiteX7" fmla="*/ 332 w 3601169"/>
                <a:gd name="connsiteY7" fmla="*/ 4140000 h 4587518"/>
                <a:gd name="connsiteX8" fmla="*/ 14067 w 3601169"/>
                <a:gd name="connsiteY8" fmla="*/ 3603445 h 4587518"/>
                <a:gd name="connsiteX9" fmla="*/ 900332 w 3601169"/>
                <a:gd name="connsiteY9" fmla="*/ 3631414 h 4587518"/>
                <a:gd name="connsiteX10" fmla="*/ 3491611 w 3601169"/>
                <a:gd name="connsiteY10" fmla="*/ 2295001 h 458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01169" h="4587518" stroke="0" extrusionOk="0">
                  <a:moveTo>
                    <a:pt x="332" y="4140000"/>
                  </a:moveTo>
                  <a:lnTo>
                    <a:pt x="14067" y="3631580"/>
                  </a:lnTo>
                  <a:lnTo>
                    <a:pt x="900332" y="3631414"/>
                  </a:lnTo>
                  <a:cubicBezTo>
                    <a:pt x="2176246" y="3462576"/>
                    <a:pt x="3170206" y="2949956"/>
                    <a:pt x="3491611" y="2295001"/>
                  </a:cubicBezTo>
                  <a:cubicBezTo>
                    <a:pt x="3974387" y="3278799"/>
                    <a:pt x="2816862" y="4137128"/>
                    <a:pt x="900331" y="4390736"/>
                  </a:cubicBezTo>
                  <a:cubicBezTo>
                    <a:pt x="900331" y="4540736"/>
                    <a:pt x="28135" y="4437518"/>
                    <a:pt x="28135" y="4587518"/>
                  </a:cubicBezTo>
                  <a:lnTo>
                    <a:pt x="332" y="4140000"/>
                  </a:lnTo>
                  <a:close/>
                </a:path>
                <a:path w="3601169" h="4587518" fill="darkenLess" stroke="0" extrusionOk="0">
                  <a:moveTo>
                    <a:pt x="3600332" y="2745000"/>
                  </a:moveTo>
                  <a:cubicBezTo>
                    <a:pt x="3600332" y="1726035"/>
                    <a:pt x="1988557" y="900000"/>
                    <a:pt x="332" y="900000"/>
                  </a:cubicBezTo>
                  <a:lnTo>
                    <a:pt x="332" y="0"/>
                  </a:lnTo>
                  <a:cubicBezTo>
                    <a:pt x="1988557" y="0"/>
                    <a:pt x="3600332" y="826035"/>
                    <a:pt x="3600332" y="1845000"/>
                  </a:cubicBezTo>
                  <a:lnTo>
                    <a:pt x="3600332" y="2745000"/>
                  </a:lnTo>
                  <a:close/>
                </a:path>
                <a:path w="3601169" h="4587518" fill="none" extrusionOk="0">
                  <a:moveTo>
                    <a:pt x="3600332" y="2745000"/>
                  </a:moveTo>
                  <a:cubicBezTo>
                    <a:pt x="3600332" y="1726035"/>
                    <a:pt x="1988557" y="900000"/>
                    <a:pt x="332" y="900000"/>
                  </a:cubicBezTo>
                  <a:lnTo>
                    <a:pt x="332" y="0"/>
                  </a:lnTo>
                  <a:cubicBezTo>
                    <a:pt x="1988557" y="0"/>
                    <a:pt x="3600332" y="826035"/>
                    <a:pt x="3600332" y="1845000"/>
                  </a:cubicBezTo>
                  <a:lnTo>
                    <a:pt x="3600332" y="2745000"/>
                  </a:lnTo>
                  <a:cubicBezTo>
                    <a:pt x="3600332" y="3586317"/>
                    <a:pt x="2475730" y="4222610"/>
                    <a:pt x="886264" y="4432940"/>
                  </a:cubicBezTo>
                  <a:lnTo>
                    <a:pt x="0" y="4559383"/>
                  </a:lnTo>
                  <a:cubicBezTo>
                    <a:pt x="111" y="4419589"/>
                    <a:pt x="221" y="4279794"/>
                    <a:pt x="332" y="4140000"/>
                  </a:cubicBezTo>
                  <a:lnTo>
                    <a:pt x="14067" y="3603445"/>
                  </a:lnTo>
                  <a:cubicBezTo>
                    <a:pt x="14067" y="3753445"/>
                    <a:pt x="900332" y="3481414"/>
                    <a:pt x="900332" y="3631414"/>
                  </a:cubicBezTo>
                  <a:cubicBezTo>
                    <a:pt x="2176246" y="3462576"/>
                    <a:pt x="3170206" y="2949956"/>
                    <a:pt x="3491611" y="2295001"/>
                  </a:cubicBez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 name="右カーブ矢印 5"/>
            <p:cNvSpPr/>
            <p:nvPr/>
          </p:nvSpPr>
          <p:spPr>
            <a:xfrm>
              <a:off x="953571" y="2476131"/>
              <a:ext cx="3634662" cy="2006825"/>
            </a:xfrm>
            <a:custGeom>
              <a:avLst/>
              <a:gdLst>
                <a:gd name="connsiteX0" fmla="*/ 0 w 3600000"/>
                <a:gd name="connsiteY0" fmla="*/ 1125000 h 3600000"/>
                <a:gd name="connsiteX1" fmla="*/ 2700000 w 3600000"/>
                <a:gd name="connsiteY1" fmla="*/ 2214277 h 3600000"/>
                <a:gd name="connsiteX2" fmla="*/ 2700000 w 3600000"/>
                <a:gd name="connsiteY2" fmla="*/ 1764277 h 3600000"/>
                <a:gd name="connsiteX3" fmla="*/ 3600000 w 3600000"/>
                <a:gd name="connsiteY3" fmla="*/ 2700000 h 3600000"/>
                <a:gd name="connsiteX4" fmla="*/ 2700000 w 3600000"/>
                <a:gd name="connsiteY4" fmla="*/ 3564277 h 3600000"/>
                <a:gd name="connsiteX5" fmla="*/ 2700000 w 3600000"/>
                <a:gd name="connsiteY5" fmla="*/ 3114277 h 3600000"/>
                <a:gd name="connsiteX6" fmla="*/ 0 w 3600000"/>
                <a:gd name="connsiteY6" fmla="*/ 2025000 h 3600000"/>
                <a:gd name="connsiteX7" fmla="*/ 0 w 3600000"/>
                <a:gd name="connsiteY7" fmla="*/ 1125000 h 3600000"/>
                <a:gd name="connsiteX0" fmla="*/ 3600000 w 3600000"/>
                <a:gd name="connsiteY0" fmla="*/ 900000 h 3600000"/>
                <a:gd name="connsiteX1" fmla="*/ 300545 w 3600000"/>
                <a:gd name="connsiteY1" fmla="*/ 1575000 h 3600000"/>
                <a:gd name="connsiteX2" fmla="*/ 2386571 w 3600000"/>
                <a:gd name="connsiteY2" fmla="*/ 65833 h 3600000"/>
                <a:gd name="connsiteX3" fmla="*/ 3599999 w 3600000"/>
                <a:gd name="connsiteY3" fmla="*/ 0 h 3600000"/>
                <a:gd name="connsiteX4" fmla="*/ 3600000 w 3600000"/>
                <a:gd name="connsiteY4" fmla="*/ 900000 h 3600000"/>
                <a:gd name="connsiteX0" fmla="*/ 0 w 3600000"/>
                <a:gd name="connsiteY0" fmla="*/ 1125000 h 3600000"/>
                <a:gd name="connsiteX1" fmla="*/ 2700000 w 3600000"/>
                <a:gd name="connsiteY1" fmla="*/ 2214277 h 3600000"/>
                <a:gd name="connsiteX2" fmla="*/ 2700000 w 3600000"/>
                <a:gd name="connsiteY2" fmla="*/ 1764277 h 3600000"/>
                <a:gd name="connsiteX3" fmla="*/ 3600000 w 3600000"/>
                <a:gd name="connsiteY3" fmla="*/ 2700000 h 3600000"/>
                <a:gd name="connsiteX4" fmla="*/ 2700000 w 3600000"/>
                <a:gd name="connsiteY4" fmla="*/ 3564277 h 3600000"/>
                <a:gd name="connsiteX5" fmla="*/ 2700000 w 3600000"/>
                <a:gd name="connsiteY5" fmla="*/ 3114277 h 3600000"/>
                <a:gd name="connsiteX6" fmla="*/ 0 w 3600000"/>
                <a:gd name="connsiteY6" fmla="*/ 2025000 h 3600000"/>
                <a:gd name="connsiteX7" fmla="*/ 0 w 3600000"/>
                <a:gd name="connsiteY7" fmla="*/ 1125000 h 3600000"/>
                <a:gd name="connsiteX8" fmla="*/ 3600000 w 3600000"/>
                <a:gd name="connsiteY8" fmla="*/ 0 h 3600000"/>
                <a:gd name="connsiteX9" fmla="*/ 3600000 w 3600000"/>
                <a:gd name="connsiteY9" fmla="*/ 900000 h 3600000"/>
                <a:gd name="connsiteX10" fmla="*/ 300545 w 3600000"/>
                <a:gd name="connsiteY10" fmla="*/ 1575000 h 3600000"/>
                <a:gd name="connsiteX0" fmla="*/ 1212 w 3601212"/>
                <a:gd name="connsiteY0" fmla="*/ 1125000 h 3564277"/>
                <a:gd name="connsiteX1" fmla="*/ 2701212 w 3601212"/>
                <a:gd name="connsiteY1" fmla="*/ 2214277 h 3564277"/>
                <a:gd name="connsiteX2" fmla="*/ 2701212 w 3601212"/>
                <a:gd name="connsiteY2" fmla="*/ 1764277 h 3564277"/>
                <a:gd name="connsiteX3" fmla="*/ 3601212 w 3601212"/>
                <a:gd name="connsiteY3" fmla="*/ 2700000 h 3564277"/>
                <a:gd name="connsiteX4" fmla="*/ 2701212 w 3601212"/>
                <a:gd name="connsiteY4" fmla="*/ 3564277 h 3564277"/>
                <a:gd name="connsiteX5" fmla="*/ 2701212 w 3601212"/>
                <a:gd name="connsiteY5" fmla="*/ 3114277 h 3564277"/>
                <a:gd name="connsiteX6" fmla="*/ 1212 w 3601212"/>
                <a:gd name="connsiteY6" fmla="*/ 2025000 h 3564277"/>
                <a:gd name="connsiteX7" fmla="*/ 1212 w 3601212"/>
                <a:gd name="connsiteY7" fmla="*/ 1125000 h 3564277"/>
                <a:gd name="connsiteX0" fmla="*/ 3601212 w 3601212"/>
                <a:gd name="connsiteY0" fmla="*/ 900000 h 3564277"/>
                <a:gd name="connsiteX1" fmla="*/ 301757 w 3601212"/>
                <a:gd name="connsiteY1" fmla="*/ 1575000 h 3564277"/>
                <a:gd name="connsiteX2" fmla="*/ 2387783 w 3601212"/>
                <a:gd name="connsiteY2" fmla="*/ 65833 h 3564277"/>
                <a:gd name="connsiteX3" fmla="*/ 3601211 w 3601212"/>
                <a:gd name="connsiteY3" fmla="*/ 0 h 3564277"/>
                <a:gd name="connsiteX4" fmla="*/ 3601212 w 3601212"/>
                <a:gd name="connsiteY4" fmla="*/ 900000 h 3564277"/>
                <a:gd name="connsiteX0" fmla="*/ 1212 w 3601212"/>
                <a:gd name="connsiteY0" fmla="*/ 1125000 h 3564277"/>
                <a:gd name="connsiteX1" fmla="*/ 2701212 w 3601212"/>
                <a:gd name="connsiteY1" fmla="*/ 2214277 h 3564277"/>
                <a:gd name="connsiteX2" fmla="*/ 3596562 w 3601212"/>
                <a:gd name="connsiteY2" fmla="*/ 2240527 h 3564277"/>
                <a:gd name="connsiteX3" fmla="*/ 3601212 w 3601212"/>
                <a:gd name="connsiteY3" fmla="*/ 2700000 h 3564277"/>
                <a:gd name="connsiteX4" fmla="*/ 2701212 w 3601212"/>
                <a:gd name="connsiteY4" fmla="*/ 3564277 h 3564277"/>
                <a:gd name="connsiteX5" fmla="*/ 2701212 w 3601212"/>
                <a:gd name="connsiteY5" fmla="*/ 3114277 h 3564277"/>
                <a:gd name="connsiteX6" fmla="*/ 1212 w 3601212"/>
                <a:gd name="connsiteY6" fmla="*/ 2025000 h 3564277"/>
                <a:gd name="connsiteX7" fmla="*/ 1212 w 3601212"/>
                <a:gd name="connsiteY7" fmla="*/ 1125000 h 3564277"/>
                <a:gd name="connsiteX8" fmla="*/ 3601212 w 3601212"/>
                <a:gd name="connsiteY8" fmla="*/ 0 h 3564277"/>
                <a:gd name="connsiteX9" fmla="*/ 3601212 w 3601212"/>
                <a:gd name="connsiteY9" fmla="*/ 900000 h 3564277"/>
                <a:gd name="connsiteX10" fmla="*/ 301757 w 3601212"/>
                <a:gd name="connsiteY10" fmla="*/ 1575000 h 3564277"/>
                <a:gd name="connsiteX0" fmla="*/ 1212 w 3601212"/>
                <a:gd name="connsiteY0" fmla="*/ 1125000 h 3564277"/>
                <a:gd name="connsiteX1" fmla="*/ 2701212 w 3601212"/>
                <a:gd name="connsiteY1" fmla="*/ 2214277 h 3564277"/>
                <a:gd name="connsiteX2" fmla="*/ 3577512 w 3601212"/>
                <a:gd name="connsiteY2" fmla="*/ 2240527 h 3564277"/>
                <a:gd name="connsiteX3" fmla="*/ 3601212 w 3601212"/>
                <a:gd name="connsiteY3" fmla="*/ 2700000 h 3564277"/>
                <a:gd name="connsiteX4" fmla="*/ 2701212 w 3601212"/>
                <a:gd name="connsiteY4" fmla="*/ 3564277 h 3564277"/>
                <a:gd name="connsiteX5" fmla="*/ 2701212 w 3601212"/>
                <a:gd name="connsiteY5" fmla="*/ 3114277 h 3564277"/>
                <a:gd name="connsiteX6" fmla="*/ 1212 w 3601212"/>
                <a:gd name="connsiteY6" fmla="*/ 2025000 h 3564277"/>
                <a:gd name="connsiteX7" fmla="*/ 1212 w 3601212"/>
                <a:gd name="connsiteY7" fmla="*/ 1125000 h 3564277"/>
                <a:gd name="connsiteX0" fmla="*/ 3601212 w 3601212"/>
                <a:gd name="connsiteY0" fmla="*/ 900000 h 3564277"/>
                <a:gd name="connsiteX1" fmla="*/ 301757 w 3601212"/>
                <a:gd name="connsiteY1" fmla="*/ 1575000 h 3564277"/>
                <a:gd name="connsiteX2" fmla="*/ 2387783 w 3601212"/>
                <a:gd name="connsiteY2" fmla="*/ 65833 h 3564277"/>
                <a:gd name="connsiteX3" fmla="*/ 3601211 w 3601212"/>
                <a:gd name="connsiteY3" fmla="*/ 0 h 3564277"/>
                <a:gd name="connsiteX4" fmla="*/ 3601212 w 3601212"/>
                <a:gd name="connsiteY4" fmla="*/ 900000 h 3564277"/>
                <a:gd name="connsiteX0" fmla="*/ 1212 w 3601212"/>
                <a:gd name="connsiteY0" fmla="*/ 1125000 h 3564277"/>
                <a:gd name="connsiteX1" fmla="*/ 2701212 w 3601212"/>
                <a:gd name="connsiteY1" fmla="*/ 2214277 h 3564277"/>
                <a:gd name="connsiteX2" fmla="*/ 3596562 w 3601212"/>
                <a:gd name="connsiteY2" fmla="*/ 2240527 h 3564277"/>
                <a:gd name="connsiteX3" fmla="*/ 3601212 w 3601212"/>
                <a:gd name="connsiteY3" fmla="*/ 2700000 h 3564277"/>
                <a:gd name="connsiteX4" fmla="*/ 2701212 w 3601212"/>
                <a:gd name="connsiteY4" fmla="*/ 3564277 h 3564277"/>
                <a:gd name="connsiteX5" fmla="*/ 2701212 w 3601212"/>
                <a:gd name="connsiteY5" fmla="*/ 3114277 h 3564277"/>
                <a:gd name="connsiteX6" fmla="*/ 1212 w 3601212"/>
                <a:gd name="connsiteY6" fmla="*/ 2025000 h 3564277"/>
                <a:gd name="connsiteX7" fmla="*/ 1212 w 3601212"/>
                <a:gd name="connsiteY7" fmla="*/ 1125000 h 3564277"/>
                <a:gd name="connsiteX8" fmla="*/ 3601212 w 3601212"/>
                <a:gd name="connsiteY8" fmla="*/ 0 h 3564277"/>
                <a:gd name="connsiteX9" fmla="*/ 3601212 w 3601212"/>
                <a:gd name="connsiteY9" fmla="*/ 900000 h 3564277"/>
                <a:gd name="connsiteX10" fmla="*/ 301757 w 3601212"/>
                <a:gd name="connsiteY10" fmla="*/ 1575000 h 3564277"/>
                <a:gd name="connsiteX0" fmla="*/ 1212 w 3615612"/>
                <a:gd name="connsiteY0" fmla="*/ 1125000 h 3564277"/>
                <a:gd name="connsiteX1" fmla="*/ 2701212 w 3615612"/>
                <a:gd name="connsiteY1" fmla="*/ 2214277 h 3564277"/>
                <a:gd name="connsiteX2" fmla="*/ 3577512 w 3615612"/>
                <a:gd name="connsiteY2" fmla="*/ 2240527 h 3564277"/>
                <a:gd name="connsiteX3" fmla="*/ 3601212 w 3615612"/>
                <a:gd name="connsiteY3" fmla="*/ 2700000 h 3564277"/>
                <a:gd name="connsiteX4" fmla="*/ 2701212 w 3615612"/>
                <a:gd name="connsiteY4" fmla="*/ 3564277 h 3564277"/>
                <a:gd name="connsiteX5" fmla="*/ 2701212 w 3615612"/>
                <a:gd name="connsiteY5" fmla="*/ 3114277 h 3564277"/>
                <a:gd name="connsiteX6" fmla="*/ 1212 w 3615612"/>
                <a:gd name="connsiteY6" fmla="*/ 2025000 h 3564277"/>
                <a:gd name="connsiteX7" fmla="*/ 1212 w 3615612"/>
                <a:gd name="connsiteY7" fmla="*/ 1125000 h 3564277"/>
                <a:gd name="connsiteX0" fmla="*/ 3601212 w 3615612"/>
                <a:gd name="connsiteY0" fmla="*/ 900000 h 3564277"/>
                <a:gd name="connsiteX1" fmla="*/ 301757 w 3615612"/>
                <a:gd name="connsiteY1" fmla="*/ 1575000 h 3564277"/>
                <a:gd name="connsiteX2" fmla="*/ 2387783 w 3615612"/>
                <a:gd name="connsiteY2" fmla="*/ 65833 h 3564277"/>
                <a:gd name="connsiteX3" fmla="*/ 3601211 w 3615612"/>
                <a:gd name="connsiteY3" fmla="*/ 0 h 3564277"/>
                <a:gd name="connsiteX4" fmla="*/ 3601212 w 3615612"/>
                <a:gd name="connsiteY4" fmla="*/ 900000 h 3564277"/>
                <a:gd name="connsiteX0" fmla="*/ 1212 w 3615612"/>
                <a:gd name="connsiteY0" fmla="*/ 1125000 h 3564277"/>
                <a:gd name="connsiteX1" fmla="*/ 2701212 w 3615612"/>
                <a:gd name="connsiteY1" fmla="*/ 2214277 h 3564277"/>
                <a:gd name="connsiteX2" fmla="*/ 3596562 w 3615612"/>
                <a:gd name="connsiteY2" fmla="*/ 2240527 h 3564277"/>
                <a:gd name="connsiteX3" fmla="*/ 3601212 w 3615612"/>
                <a:gd name="connsiteY3" fmla="*/ 2700000 h 3564277"/>
                <a:gd name="connsiteX4" fmla="*/ 3615612 w 3615612"/>
                <a:gd name="connsiteY4" fmla="*/ 3183277 h 3564277"/>
                <a:gd name="connsiteX5" fmla="*/ 2701212 w 3615612"/>
                <a:gd name="connsiteY5" fmla="*/ 3114277 h 3564277"/>
                <a:gd name="connsiteX6" fmla="*/ 1212 w 3615612"/>
                <a:gd name="connsiteY6" fmla="*/ 2025000 h 3564277"/>
                <a:gd name="connsiteX7" fmla="*/ 1212 w 3615612"/>
                <a:gd name="connsiteY7" fmla="*/ 1125000 h 3564277"/>
                <a:gd name="connsiteX8" fmla="*/ 3601212 w 3615612"/>
                <a:gd name="connsiteY8" fmla="*/ 0 h 3564277"/>
                <a:gd name="connsiteX9" fmla="*/ 3601212 w 3615612"/>
                <a:gd name="connsiteY9" fmla="*/ 900000 h 3564277"/>
                <a:gd name="connsiteX10" fmla="*/ 301757 w 3615612"/>
                <a:gd name="connsiteY10" fmla="*/ 1575000 h 3564277"/>
                <a:gd name="connsiteX0" fmla="*/ 1212 w 3615612"/>
                <a:gd name="connsiteY0" fmla="*/ 1125000 h 3564277"/>
                <a:gd name="connsiteX1" fmla="*/ 2701212 w 3615612"/>
                <a:gd name="connsiteY1" fmla="*/ 2214277 h 3564277"/>
                <a:gd name="connsiteX2" fmla="*/ 3577512 w 3615612"/>
                <a:gd name="connsiteY2" fmla="*/ 2240527 h 3564277"/>
                <a:gd name="connsiteX3" fmla="*/ 3601212 w 3615612"/>
                <a:gd name="connsiteY3" fmla="*/ 2700000 h 3564277"/>
                <a:gd name="connsiteX4" fmla="*/ 2701212 w 3615612"/>
                <a:gd name="connsiteY4" fmla="*/ 3564277 h 3564277"/>
                <a:gd name="connsiteX5" fmla="*/ 2701212 w 3615612"/>
                <a:gd name="connsiteY5" fmla="*/ 3114277 h 3564277"/>
                <a:gd name="connsiteX6" fmla="*/ 1212 w 3615612"/>
                <a:gd name="connsiteY6" fmla="*/ 2025000 h 3564277"/>
                <a:gd name="connsiteX7" fmla="*/ 1212 w 3615612"/>
                <a:gd name="connsiteY7" fmla="*/ 1125000 h 3564277"/>
                <a:gd name="connsiteX0" fmla="*/ 3601212 w 3615612"/>
                <a:gd name="connsiteY0" fmla="*/ 900000 h 3564277"/>
                <a:gd name="connsiteX1" fmla="*/ 301757 w 3615612"/>
                <a:gd name="connsiteY1" fmla="*/ 1575000 h 3564277"/>
                <a:gd name="connsiteX2" fmla="*/ 2387783 w 3615612"/>
                <a:gd name="connsiteY2" fmla="*/ 65833 h 3564277"/>
                <a:gd name="connsiteX3" fmla="*/ 3601211 w 3615612"/>
                <a:gd name="connsiteY3" fmla="*/ 0 h 3564277"/>
                <a:gd name="connsiteX4" fmla="*/ 3601212 w 3615612"/>
                <a:gd name="connsiteY4" fmla="*/ 900000 h 3564277"/>
                <a:gd name="connsiteX0" fmla="*/ 1212 w 3615612"/>
                <a:gd name="connsiteY0" fmla="*/ 1125000 h 3564277"/>
                <a:gd name="connsiteX1" fmla="*/ 2701212 w 3615612"/>
                <a:gd name="connsiteY1" fmla="*/ 2214277 h 3564277"/>
                <a:gd name="connsiteX2" fmla="*/ 3596562 w 3615612"/>
                <a:gd name="connsiteY2" fmla="*/ 2240527 h 3564277"/>
                <a:gd name="connsiteX3" fmla="*/ 3601212 w 3615612"/>
                <a:gd name="connsiteY3" fmla="*/ 2700000 h 3564277"/>
                <a:gd name="connsiteX4" fmla="*/ 3615612 w 3615612"/>
                <a:gd name="connsiteY4" fmla="*/ 3145177 h 3564277"/>
                <a:gd name="connsiteX5" fmla="*/ 2701212 w 3615612"/>
                <a:gd name="connsiteY5" fmla="*/ 3114277 h 3564277"/>
                <a:gd name="connsiteX6" fmla="*/ 1212 w 3615612"/>
                <a:gd name="connsiteY6" fmla="*/ 2025000 h 3564277"/>
                <a:gd name="connsiteX7" fmla="*/ 1212 w 3615612"/>
                <a:gd name="connsiteY7" fmla="*/ 1125000 h 3564277"/>
                <a:gd name="connsiteX8" fmla="*/ 3601212 w 3615612"/>
                <a:gd name="connsiteY8" fmla="*/ 0 h 3564277"/>
                <a:gd name="connsiteX9" fmla="*/ 3601212 w 3615612"/>
                <a:gd name="connsiteY9" fmla="*/ 900000 h 3564277"/>
                <a:gd name="connsiteX10" fmla="*/ 301757 w 3615612"/>
                <a:gd name="connsiteY10" fmla="*/ 1575000 h 3564277"/>
                <a:gd name="connsiteX0" fmla="*/ 1212 w 3634662"/>
                <a:gd name="connsiteY0" fmla="*/ 1125000 h 3164227"/>
                <a:gd name="connsiteX1" fmla="*/ 2701212 w 3634662"/>
                <a:gd name="connsiteY1" fmla="*/ 2214277 h 3164227"/>
                <a:gd name="connsiteX2" fmla="*/ 3577512 w 3634662"/>
                <a:gd name="connsiteY2" fmla="*/ 2240527 h 3164227"/>
                <a:gd name="connsiteX3" fmla="*/ 3601212 w 3634662"/>
                <a:gd name="connsiteY3" fmla="*/ 2700000 h 3164227"/>
                <a:gd name="connsiteX4" fmla="*/ 3634662 w 3634662"/>
                <a:gd name="connsiteY4" fmla="*/ 3164227 h 3164227"/>
                <a:gd name="connsiteX5" fmla="*/ 2701212 w 3634662"/>
                <a:gd name="connsiteY5" fmla="*/ 3114277 h 3164227"/>
                <a:gd name="connsiteX6" fmla="*/ 1212 w 3634662"/>
                <a:gd name="connsiteY6" fmla="*/ 2025000 h 3164227"/>
                <a:gd name="connsiteX7" fmla="*/ 1212 w 3634662"/>
                <a:gd name="connsiteY7" fmla="*/ 1125000 h 3164227"/>
                <a:gd name="connsiteX0" fmla="*/ 3601212 w 3634662"/>
                <a:gd name="connsiteY0" fmla="*/ 900000 h 3164227"/>
                <a:gd name="connsiteX1" fmla="*/ 301757 w 3634662"/>
                <a:gd name="connsiteY1" fmla="*/ 1575000 h 3164227"/>
                <a:gd name="connsiteX2" fmla="*/ 2387783 w 3634662"/>
                <a:gd name="connsiteY2" fmla="*/ 65833 h 3164227"/>
                <a:gd name="connsiteX3" fmla="*/ 3601211 w 3634662"/>
                <a:gd name="connsiteY3" fmla="*/ 0 h 3164227"/>
                <a:gd name="connsiteX4" fmla="*/ 3601212 w 3634662"/>
                <a:gd name="connsiteY4" fmla="*/ 900000 h 3164227"/>
                <a:gd name="connsiteX0" fmla="*/ 1212 w 3634662"/>
                <a:gd name="connsiteY0" fmla="*/ 1125000 h 3164227"/>
                <a:gd name="connsiteX1" fmla="*/ 2701212 w 3634662"/>
                <a:gd name="connsiteY1" fmla="*/ 2214277 h 3164227"/>
                <a:gd name="connsiteX2" fmla="*/ 3596562 w 3634662"/>
                <a:gd name="connsiteY2" fmla="*/ 2240527 h 3164227"/>
                <a:gd name="connsiteX3" fmla="*/ 3601212 w 3634662"/>
                <a:gd name="connsiteY3" fmla="*/ 2700000 h 3164227"/>
                <a:gd name="connsiteX4" fmla="*/ 3615612 w 3634662"/>
                <a:gd name="connsiteY4" fmla="*/ 3145177 h 3164227"/>
                <a:gd name="connsiteX5" fmla="*/ 2701212 w 3634662"/>
                <a:gd name="connsiteY5" fmla="*/ 3114277 h 3164227"/>
                <a:gd name="connsiteX6" fmla="*/ 1212 w 3634662"/>
                <a:gd name="connsiteY6" fmla="*/ 2025000 h 3164227"/>
                <a:gd name="connsiteX7" fmla="*/ 1212 w 3634662"/>
                <a:gd name="connsiteY7" fmla="*/ 1125000 h 3164227"/>
                <a:gd name="connsiteX8" fmla="*/ 3601212 w 3634662"/>
                <a:gd name="connsiteY8" fmla="*/ 0 h 3164227"/>
                <a:gd name="connsiteX9" fmla="*/ 3601212 w 3634662"/>
                <a:gd name="connsiteY9" fmla="*/ 900000 h 3164227"/>
                <a:gd name="connsiteX10" fmla="*/ 301757 w 3634662"/>
                <a:gd name="connsiteY10" fmla="*/ 1575000 h 316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34662" h="3164227" stroke="0" extrusionOk="0">
                  <a:moveTo>
                    <a:pt x="1212" y="1125000"/>
                  </a:moveTo>
                  <a:cubicBezTo>
                    <a:pt x="1212" y="1637998"/>
                    <a:pt x="1111745" y="2086027"/>
                    <a:pt x="2701212" y="2214277"/>
                  </a:cubicBezTo>
                  <a:lnTo>
                    <a:pt x="3577512" y="2240527"/>
                  </a:lnTo>
                  <a:lnTo>
                    <a:pt x="3601212" y="2700000"/>
                  </a:lnTo>
                  <a:lnTo>
                    <a:pt x="3634662" y="3164227"/>
                  </a:lnTo>
                  <a:lnTo>
                    <a:pt x="2701212" y="3114277"/>
                  </a:lnTo>
                  <a:cubicBezTo>
                    <a:pt x="1111746" y="2986027"/>
                    <a:pt x="1212" y="2537998"/>
                    <a:pt x="1212" y="2025000"/>
                  </a:cubicBezTo>
                  <a:lnTo>
                    <a:pt x="1212" y="1125000"/>
                  </a:lnTo>
                  <a:close/>
                </a:path>
                <a:path w="3634662" h="3164227" fill="darkenLess" stroke="0" extrusionOk="0">
                  <a:moveTo>
                    <a:pt x="3601212" y="900000"/>
                  </a:moveTo>
                  <a:cubicBezTo>
                    <a:pt x="2169772" y="900000"/>
                    <a:pt x="874333" y="1165020"/>
                    <a:pt x="301757" y="1575000"/>
                  </a:cubicBezTo>
                  <a:cubicBezTo>
                    <a:pt x="-531889" y="978087"/>
                    <a:pt x="425627" y="285357"/>
                    <a:pt x="2387783" y="65833"/>
                  </a:cubicBezTo>
                  <a:cubicBezTo>
                    <a:pt x="2777156" y="22270"/>
                    <a:pt x="3187637" y="0"/>
                    <a:pt x="3601211" y="0"/>
                  </a:cubicBezTo>
                  <a:cubicBezTo>
                    <a:pt x="3601211" y="300000"/>
                    <a:pt x="3601212" y="600000"/>
                    <a:pt x="3601212" y="900000"/>
                  </a:cubicBezTo>
                  <a:close/>
                </a:path>
                <a:path w="3634662" h="3164227" fill="none" extrusionOk="0">
                  <a:moveTo>
                    <a:pt x="1212" y="1125000"/>
                  </a:moveTo>
                  <a:cubicBezTo>
                    <a:pt x="1212" y="1637998"/>
                    <a:pt x="1111745" y="2086027"/>
                    <a:pt x="2701212" y="2214277"/>
                  </a:cubicBezTo>
                  <a:lnTo>
                    <a:pt x="3596562" y="2240527"/>
                  </a:lnTo>
                  <a:lnTo>
                    <a:pt x="3601212" y="2700000"/>
                  </a:lnTo>
                  <a:lnTo>
                    <a:pt x="3615612" y="3145177"/>
                  </a:lnTo>
                  <a:lnTo>
                    <a:pt x="2701212" y="3114277"/>
                  </a:lnTo>
                  <a:cubicBezTo>
                    <a:pt x="1111746" y="2986027"/>
                    <a:pt x="1212" y="2537998"/>
                    <a:pt x="1212" y="2025000"/>
                  </a:cubicBezTo>
                  <a:lnTo>
                    <a:pt x="1212" y="1125000"/>
                  </a:lnTo>
                  <a:cubicBezTo>
                    <a:pt x="1212" y="503680"/>
                    <a:pt x="1612987" y="0"/>
                    <a:pt x="3601212" y="0"/>
                  </a:cubicBezTo>
                  <a:lnTo>
                    <a:pt x="3601212" y="900000"/>
                  </a:lnTo>
                  <a:cubicBezTo>
                    <a:pt x="2169772" y="900000"/>
                    <a:pt x="874333" y="1165020"/>
                    <a:pt x="301757" y="1575000"/>
                  </a:cubicBez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左カーブ矢印 30"/>
            <p:cNvSpPr/>
            <p:nvPr/>
          </p:nvSpPr>
          <p:spPr>
            <a:xfrm>
              <a:off x="4490994" y="1584351"/>
              <a:ext cx="3601169" cy="2909509"/>
            </a:xfrm>
            <a:custGeom>
              <a:avLst/>
              <a:gdLst>
                <a:gd name="connsiteX0" fmla="*/ 0 w 3600000"/>
                <a:gd name="connsiteY0" fmla="*/ 4140000 h 5040000"/>
                <a:gd name="connsiteX1" fmla="*/ 900000 w 3600000"/>
                <a:gd name="connsiteY1" fmla="*/ 3181414 h 5040000"/>
                <a:gd name="connsiteX2" fmla="*/ 900000 w 3600000"/>
                <a:gd name="connsiteY2" fmla="*/ 3631414 h 5040000"/>
                <a:gd name="connsiteX3" fmla="*/ 3491279 w 3600000"/>
                <a:gd name="connsiteY3" fmla="*/ 2295001 h 5040000"/>
                <a:gd name="connsiteX4" fmla="*/ 899999 w 3600000"/>
                <a:gd name="connsiteY4" fmla="*/ 4531414 h 5040000"/>
                <a:gd name="connsiteX5" fmla="*/ 900000 w 3600000"/>
                <a:gd name="connsiteY5" fmla="*/ 4981414 h 5040000"/>
                <a:gd name="connsiteX6" fmla="*/ 0 w 3600000"/>
                <a:gd name="connsiteY6" fmla="*/ 4140000 h 5040000"/>
                <a:gd name="connsiteX0" fmla="*/ 3600000 w 3600000"/>
                <a:gd name="connsiteY0" fmla="*/ 2745000 h 5040000"/>
                <a:gd name="connsiteX1" fmla="*/ 0 w 3600000"/>
                <a:gd name="connsiteY1" fmla="*/ 900000 h 5040000"/>
                <a:gd name="connsiteX2" fmla="*/ 0 w 3600000"/>
                <a:gd name="connsiteY2" fmla="*/ 0 h 5040000"/>
                <a:gd name="connsiteX3" fmla="*/ 3600000 w 3600000"/>
                <a:gd name="connsiteY3" fmla="*/ 1845000 h 5040000"/>
                <a:gd name="connsiteX4" fmla="*/ 3600000 w 3600000"/>
                <a:gd name="connsiteY4" fmla="*/ 2745000 h 5040000"/>
                <a:gd name="connsiteX0" fmla="*/ 3600000 w 3600000"/>
                <a:gd name="connsiteY0" fmla="*/ 2745000 h 5040000"/>
                <a:gd name="connsiteX1" fmla="*/ 0 w 3600000"/>
                <a:gd name="connsiteY1" fmla="*/ 900000 h 5040000"/>
                <a:gd name="connsiteX2" fmla="*/ 0 w 3600000"/>
                <a:gd name="connsiteY2" fmla="*/ 0 h 5040000"/>
                <a:gd name="connsiteX3" fmla="*/ 3600000 w 3600000"/>
                <a:gd name="connsiteY3" fmla="*/ 1845000 h 5040000"/>
                <a:gd name="connsiteX4" fmla="*/ 3600000 w 3600000"/>
                <a:gd name="connsiteY4" fmla="*/ 2745000 h 5040000"/>
                <a:gd name="connsiteX5" fmla="*/ 900000 w 3600000"/>
                <a:gd name="connsiteY5" fmla="*/ 4531414 h 5040000"/>
                <a:gd name="connsiteX6" fmla="*/ 900000 w 3600000"/>
                <a:gd name="connsiteY6" fmla="*/ 4981414 h 5040000"/>
                <a:gd name="connsiteX7" fmla="*/ 0 w 3600000"/>
                <a:gd name="connsiteY7" fmla="*/ 4140000 h 5040000"/>
                <a:gd name="connsiteX8" fmla="*/ 900000 w 3600000"/>
                <a:gd name="connsiteY8" fmla="*/ 3181414 h 5040000"/>
                <a:gd name="connsiteX9" fmla="*/ 900000 w 3600000"/>
                <a:gd name="connsiteY9" fmla="*/ 3631414 h 5040000"/>
                <a:gd name="connsiteX10" fmla="*/ 3491279 w 3600000"/>
                <a:gd name="connsiteY10" fmla="*/ 2295001 h 5040000"/>
                <a:gd name="connsiteX0" fmla="*/ 0 w 3600837"/>
                <a:gd name="connsiteY0" fmla="*/ 4140000 h 4981414"/>
                <a:gd name="connsiteX1" fmla="*/ 900000 w 3600837"/>
                <a:gd name="connsiteY1" fmla="*/ 3181414 h 4981414"/>
                <a:gd name="connsiteX2" fmla="*/ 900000 w 3600837"/>
                <a:gd name="connsiteY2" fmla="*/ 3631414 h 4981414"/>
                <a:gd name="connsiteX3" fmla="*/ 3491279 w 3600837"/>
                <a:gd name="connsiteY3" fmla="*/ 2295001 h 4981414"/>
                <a:gd name="connsiteX4" fmla="*/ 899999 w 3600837"/>
                <a:gd name="connsiteY4" fmla="*/ 4531414 h 4981414"/>
                <a:gd name="connsiteX5" fmla="*/ 900000 w 3600837"/>
                <a:gd name="connsiteY5" fmla="*/ 4981414 h 4981414"/>
                <a:gd name="connsiteX6" fmla="*/ 0 w 3600837"/>
                <a:gd name="connsiteY6" fmla="*/ 4140000 h 4981414"/>
                <a:gd name="connsiteX0" fmla="*/ 3600000 w 3600837"/>
                <a:gd name="connsiteY0" fmla="*/ 2745000 h 4981414"/>
                <a:gd name="connsiteX1" fmla="*/ 0 w 3600837"/>
                <a:gd name="connsiteY1" fmla="*/ 900000 h 4981414"/>
                <a:gd name="connsiteX2" fmla="*/ 0 w 3600837"/>
                <a:gd name="connsiteY2" fmla="*/ 0 h 4981414"/>
                <a:gd name="connsiteX3" fmla="*/ 3600000 w 3600837"/>
                <a:gd name="connsiteY3" fmla="*/ 1845000 h 4981414"/>
                <a:gd name="connsiteX4" fmla="*/ 3600000 w 3600837"/>
                <a:gd name="connsiteY4" fmla="*/ 2745000 h 4981414"/>
                <a:gd name="connsiteX0" fmla="*/ 3600000 w 3600837"/>
                <a:gd name="connsiteY0" fmla="*/ 2745000 h 4981414"/>
                <a:gd name="connsiteX1" fmla="*/ 0 w 3600837"/>
                <a:gd name="connsiteY1" fmla="*/ 900000 h 4981414"/>
                <a:gd name="connsiteX2" fmla="*/ 0 w 3600837"/>
                <a:gd name="connsiteY2" fmla="*/ 0 h 4981414"/>
                <a:gd name="connsiteX3" fmla="*/ 3600000 w 3600837"/>
                <a:gd name="connsiteY3" fmla="*/ 1845000 h 4981414"/>
                <a:gd name="connsiteX4" fmla="*/ 3600000 w 3600837"/>
                <a:gd name="connsiteY4" fmla="*/ 2745000 h 4981414"/>
                <a:gd name="connsiteX5" fmla="*/ 900000 w 3600837"/>
                <a:gd name="connsiteY5" fmla="*/ 4531414 h 4981414"/>
                <a:gd name="connsiteX6" fmla="*/ 900000 w 3600837"/>
                <a:gd name="connsiteY6" fmla="*/ 4981414 h 4981414"/>
                <a:gd name="connsiteX7" fmla="*/ 0 w 3600837"/>
                <a:gd name="connsiteY7" fmla="*/ 4140000 h 4981414"/>
                <a:gd name="connsiteX8" fmla="*/ 13735 w 3600837"/>
                <a:gd name="connsiteY8" fmla="*/ 3603445 h 4981414"/>
                <a:gd name="connsiteX9" fmla="*/ 900000 w 3600837"/>
                <a:gd name="connsiteY9" fmla="*/ 3631414 h 4981414"/>
                <a:gd name="connsiteX10" fmla="*/ 3491279 w 3600837"/>
                <a:gd name="connsiteY10" fmla="*/ 2295001 h 4981414"/>
                <a:gd name="connsiteX0" fmla="*/ 0 w 3600837"/>
                <a:gd name="connsiteY0" fmla="*/ 4140000 h 4981414"/>
                <a:gd name="connsiteX1" fmla="*/ 13735 w 3600837"/>
                <a:gd name="connsiteY1" fmla="*/ 3631580 h 4981414"/>
                <a:gd name="connsiteX2" fmla="*/ 900000 w 3600837"/>
                <a:gd name="connsiteY2" fmla="*/ 3631414 h 4981414"/>
                <a:gd name="connsiteX3" fmla="*/ 3491279 w 3600837"/>
                <a:gd name="connsiteY3" fmla="*/ 2295001 h 4981414"/>
                <a:gd name="connsiteX4" fmla="*/ 899999 w 3600837"/>
                <a:gd name="connsiteY4" fmla="*/ 4531414 h 4981414"/>
                <a:gd name="connsiteX5" fmla="*/ 900000 w 3600837"/>
                <a:gd name="connsiteY5" fmla="*/ 4981414 h 4981414"/>
                <a:gd name="connsiteX6" fmla="*/ 0 w 3600837"/>
                <a:gd name="connsiteY6" fmla="*/ 4140000 h 4981414"/>
                <a:gd name="connsiteX0" fmla="*/ 3600000 w 3600837"/>
                <a:gd name="connsiteY0" fmla="*/ 2745000 h 4981414"/>
                <a:gd name="connsiteX1" fmla="*/ 0 w 3600837"/>
                <a:gd name="connsiteY1" fmla="*/ 900000 h 4981414"/>
                <a:gd name="connsiteX2" fmla="*/ 0 w 3600837"/>
                <a:gd name="connsiteY2" fmla="*/ 0 h 4981414"/>
                <a:gd name="connsiteX3" fmla="*/ 3600000 w 3600837"/>
                <a:gd name="connsiteY3" fmla="*/ 1845000 h 4981414"/>
                <a:gd name="connsiteX4" fmla="*/ 3600000 w 3600837"/>
                <a:gd name="connsiteY4" fmla="*/ 2745000 h 4981414"/>
                <a:gd name="connsiteX0" fmla="*/ 3600000 w 3600837"/>
                <a:gd name="connsiteY0" fmla="*/ 2745000 h 4981414"/>
                <a:gd name="connsiteX1" fmla="*/ 0 w 3600837"/>
                <a:gd name="connsiteY1" fmla="*/ 900000 h 4981414"/>
                <a:gd name="connsiteX2" fmla="*/ 0 w 3600837"/>
                <a:gd name="connsiteY2" fmla="*/ 0 h 4981414"/>
                <a:gd name="connsiteX3" fmla="*/ 3600000 w 3600837"/>
                <a:gd name="connsiteY3" fmla="*/ 1845000 h 4981414"/>
                <a:gd name="connsiteX4" fmla="*/ 3600000 w 3600837"/>
                <a:gd name="connsiteY4" fmla="*/ 2745000 h 4981414"/>
                <a:gd name="connsiteX5" fmla="*/ 900000 w 3600837"/>
                <a:gd name="connsiteY5" fmla="*/ 4531414 h 4981414"/>
                <a:gd name="connsiteX6" fmla="*/ 900000 w 3600837"/>
                <a:gd name="connsiteY6" fmla="*/ 4981414 h 4981414"/>
                <a:gd name="connsiteX7" fmla="*/ 0 w 3600837"/>
                <a:gd name="connsiteY7" fmla="*/ 4140000 h 4981414"/>
                <a:gd name="connsiteX8" fmla="*/ 13735 w 3600837"/>
                <a:gd name="connsiteY8" fmla="*/ 3603445 h 4981414"/>
                <a:gd name="connsiteX9" fmla="*/ 900000 w 3600837"/>
                <a:gd name="connsiteY9" fmla="*/ 3631414 h 4981414"/>
                <a:gd name="connsiteX10" fmla="*/ 3491279 w 3600837"/>
                <a:gd name="connsiteY10" fmla="*/ 2295001 h 4981414"/>
                <a:gd name="connsiteX0" fmla="*/ 332 w 3601169"/>
                <a:gd name="connsiteY0" fmla="*/ 4140000 h 4981414"/>
                <a:gd name="connsiteX1" fmla="*/ 14067 w 3601169"/>
                <a:gd name="connsiteY1" fmla="*/ 3631580 h 4981414"/>
                <a:gd name="connsiteX2" fmla="*/ 900332 w 3601169"/>
                <a:gd name="connsiteY2" fmla="*/ 3631414 h 4981414"/>
                <a:gd name="connsiteX3" fmla="*/ 3491611 w 3601169"/>
                <a:gd name="connsiteY3" fmla="*/ 2295001 h 4981414"/>
                <a:gd name="connsiteX4" fmla="*/ 900331 w 3601169"/>
                <a:gd name="connsiteY4" fmla="*/ 4531414 h 4981414"/>
                <a:gd name="connsiteX5" fmla="*/ 900332 w 3601169"/>
                <a:gd name="connsiteY5" fmla="*/ 4981414 h 4981414"/>
                <a:gd name="connsiteX6" fmla="*/ 332 w 3601169"/>
                <a:gd name="connsiteY6" fmla="*/ 4140000 h 4981414"/>
                <a:gd name="connsiteX0" fmla="*/ 3600332 w 3601169"/>
                <a:gd name="connsiteY0" fmla="*/ 2745000 h 4981414"/>
                <a:gd name="connsiteX1" fmla="*/ 332 w 3601169"/>
                <a:gd name="connsiteY1" fmla="*/ 900000 h 4981414"/>
                <a:gd name="connsiteX2" fmla="*/ 332 w 3601169"/>
                <a:gd name="connsiteY2" fmla="*/ 0 h 4981414"/>
                <a:gd name="connsiteX3" fmla="*/ 3600332 w 3601169"/>
                <a:gd name="connsiteY3" fmla="*/ 1845000 h 4981414"/>
                <a:gd name="connsiteX4" fmla="*/ 3600332 w 3601169"/>
                <a:gd name="connsiteY4" fmla="*/ 2745000 h 4981414"/>
                <a:gd name="connsiteX0" fmla="*/ 3600332 w 3601169"/>
                <a:gd name="connsiteY0" fmla="*/ 2745000 h 4981414"/>
                <a:gd name="connsiteX1" fmla="*/ 332 w 3601169"/>
                <a:gd name="connsiteY1" fmla="*/ 900000 h 4981414"/>
                <a:gd name="connsiteX2" fmla="*/ 332 w 3601169"/>
                <a:gd name="connsiteY2" fmla="*/ 0 h 4981414"/>
                <a:gd name="connsiteX3" fmla="*/ 3600332 w 3601169"/>
                <a:gd name="connsiteY3" fmla="*/ 1845000 h 4981414"/>
                <a:gd name="connsiteX4" fmla="*/ 3600332 w 3601169"/>
                <a:gd name="connsiteY4" fmla="*/ 2745000 h 4981414"/>
                <a:gd name="connsiteX5" fmla="*/ 900332 w 3601169"/>
                <a:gd name="connsiteY5" fmla="*/ 4531414 h 4981414"/>
                <a:gd name="connsiteX6" fmla="*/ 0 w 3601169"/>
                <a:gd name="connsiteY6" fmla="*/ 4559383 h 4981414"/>
                <a:gd name="connsiteX7" fmla="*/ 332 w 3601169"/>
                <a:gd name="connsiteY7" fmla="*/ 4140000 h 4981414"/>
                <a:gd name="connsiteX8" fmla="*/ 14067 w 3601169"/>
                <a:gd name="connsiteY8" fmla="*/ 3603445 h 4981414"/>
                <a:gd name="connsiteX9" fmla="*/ 900332 w 3601169"/>
                <a:gd name="connsiteY9" fmla="*/ 3631414 h 4981414"/>
                <a:gd name="connsiteX10" fmla="*/ 3491611 w 3601169"/>
                <a:gd name="connsiteY10" fmla="*/ 2295001 h 4981414"/>
                <a:gd name="connsiteX0" fmla="*/ 332 w 3601169"/>
                <a:gd name="connsiteY0" fmla="*/ 4140000 h 4587518"/>
                <a:gd name="connsiteX1" fmla="*/ 14067 w 3601169"/>
                <a:gd name="connsiteY1" fmla="*/ 3631580 h 4587518"/>
                <a:gd name="connsiteX2" fmla="*/ 900332 w 3601169"/>
                <a:gd name="connsiteY2" fmla="*/ 3631414 h 4587518"/>
                <a:gd name="connsiteX3" fmla="*/ 3491611 w 3601169"/>
                <a:gd name="connsiteY3" fmla="*/ 2295001 h 4587518"/>
                <a:gd name="connsiteX4" fmla="*/ 900331 w 3601169"/>
                <a:gd name="connsiteY4" fmla="*/ 4531414 h 4587518"/>
                <a:gd name="connsiteX5" fmla="*/ 28135 w 3601169"/>
                <a:gd name="connsiteY5" fmla="*/ 4587518 h 4587518"/>
                <a:gd name="connsiteX6" fmla="*/ 332 w 3601169"/>
                <a:gd name="connsiteY6" fmla="*/ 4140000 h 4587518"/>
                <a:gd name="connsiteX0" fmla="*/ 3600332 w 3601169"/>
                <a:gd name="connsiteY0" fmla="*/ 2745000 h 4587518"/>
                <a:gd name="connsiteX1" fmla="*/ 332 w 3601169"/>
                <a:gd name="connsiteY1" fmla="*/ 900000 h 4587518"/>
                <a:gd name="connsiteX2" fmla="*/ 332 w 3601169"/>
                <a:gd name="connsiteY2" fmla="*/ 0 h 4587518"/>
                <a:gd name="connsiteX3" fmla="*/ 3600332 w 3601169"/>
                <a:gd name="connsiteY3" fmla="*/ 1845000 h 4587518"/>
                <a:gd name="connsiteX4" fmla="*/ 3600332 w 3601169"/>
                <a:gd name="connsiteY4" fmla="*/ 2745000 h 4587518"/>
                <a:gd name="connsiteX0" fmla="*/ 3600332 w 3601169"/>
                <a:gd name="connsiteY0" fmla="*/ 2745000 h 4587518"/>
                <a:gd name="connsiteX1" fmla="*/ 332 w 3601169"/>
                <a:gd name="connsiteY1" fmla="*/ 900000 h 4587518"/>
                <a:gd name="connsiteX2" fmla="*/ 332 w 3601169"/>
                <a:gd name="connsiteY2" fmla="*/ 0 h 4587518"/>
                <a:gd name="connsiteX3" fmla="*/ 3600332 w 3601169"/>
                <a:gd name="connsiteY3" fmla="*/ 1845000 h 4587518"/>
                <a:gd name="connsiteX4" fmla="*/ 3600332 w 3601169"/>
                <a:gd name="connsiteY4" fmla="*/ 2745000 h 4587518"/>
                <a:gd name="connsiteX5" fmla="*/ 900332 w 3601169"/>
                <a:gd name="connsiteY5" fmla="*/ 4531414 h 4587518"/>
                <a:gd name="connsiteX6" fmla="*/ 0 w 3601169"/>
                <a:gd name="connsiteY6" fmla="*/ 4559383 h 4587518"/>
                <a:gd name="connsiteX7" fmla="*/ 332 w 3601169"/>
                <a:gd name="connsiteY7" fmla="*/ 4140000 h 4587518"/>
                <a:gd name="connsiteX8" fmla="*/ 14067 w 3601169"/>
                <a:gd name="connsiteY8" fmla="*/ 3603445 h 4587518"/>
                <a:gd name="connsiteX9" fmla="*/ 900332 w 3601169"/>
                <a:gd name="connsiteY9" fmla="*/ 3631414 h 4587518"/>
                <a:gd name="connsiteX10" fmla="*/ 3491611 w 3601169"/>
                <a:gd name="connsiteY10" fmla="*/ 2295001 h 4587518"/>
                <a:gd name="connsiteX0" fmla="*/ 332 w 3601169"/>
                <a:gd name="connsiteY0" fmla="*/ 4140000 h 4587518"/>
                <a:gd name="connsiteX1" fmla="*/ 14067 w 3601169"/>
                <a:gd name="connsiteY1" fmla="*/ 3631580 h 4587518"/>
                <a:gd name="connsiteX2" fmla="*/ 900332 w 3601169"/>
                <a:gd name="connsiteY2" fmla="*/ 3631414 h 4587518"/>
                <a:gd name="connsiteX3" fmla="*/ 3491611 w 3601169"/>
                <a:gd name="connsiteY3" fmla="*/ 2295001 h 4587518"/>
                <a:gd name="connsiteX4" fmla="*/ 900331 w 3601169"/>
                <a:gd name="connsiteY4" fmla="*/ 4531414 h 4587518"/>
                <a:gd name="connsiteX5" fmla="*/ 28135 w 3601169"/>
                <a:gd name="connsiteY5" fmla="*/ 4587518 h 4587518"/>
                <a:gd name="connsiteX6" fmla="*/ 332 w 3601169"/>
                <a:gd name="connsiteY6" fmla="*/ 4140000 h 4587518"/>
                <a:gd name="connsiteX0" fmla="*/ 3600332 w 3601169"/>
                <a:gd name="connsiteY0" fmla="*/ 2745000 h 4587518"/>
                <a:gd name="connsiteX1" fmla="*/ 332 w 3601169"/>
                <a:gd name="connsiteY1" fmla="*/ 900000 h 4587518"/>
                <a:gd name="connsiteX2" fmla="*/ 332 w 3601169"/>
                <a:gd name="connsiteY2" fmla="*/ 0 h 4587518"/>
                <a:gd name="connsiteX3" fmla="*/ 3600332 w 3601169"/>
                <a:gd name="connsiteY3" fmla="*/ 1845000 h 4587518"/>
                <a:gd name="connsiteX4" fmla="*/ 3600332 w 3601169"/>
                <a:gd name="connsiteY4" fmla="*/ 2745000 h 4587518"/>
                <a:gd name="connsiteX0" fmla="*/ 3600332 w 3601169"/>
                <a:gd name="connsiteY0" fmla="*/ 2745000 h 4587518"/>
                <a:gd name="connsiteX1" fmla="*/ 332 w 3601169"/>
                <a:gd name="connsiteY1" fmla="*/ 900000 h 4587518"/>
                <a:gd name="connsiteX2" fmla="*/ 332 w 3601169"/>
                <a:gd name="connsiteY2" fmla="*/ 0 h 4587518"/>
                <a:gd name="connsiteX3" fmla="*/ 3600332 w 3601169"/>
                <a:gd name="connsiteY3" fmla="*/ 1845000 h 4587518"/>
                <a:gd name="connsiteX4" fmla="*/ 3600332 w 3601169"/>
                <a:gd name="connsiteY4" fmla="*/ 2745000 h 4587518"/>
                <a:gd name="connsiteX5" fmla="*/ 886264 w 3601169"/>
                <a:gd name="connsiteY5" fmla="*/ 4489211 h 4587518"/>
                <a:gd name="connsiteX6" fmla="*/ 0 w 3601169"/>
                <a:gd name="connsiteY6" fmla="*/ 4559383 h 4587518"/>
                <a:gd name="connsiteX7" fmla="*/ 332 w 3601169"/>
                <a:gd name="connsiteY7" fmla="*/ 4140000 h 4587518"/>
                <a:gd name="connsiteX8" fmla="*/ 14067 w 3601169"/>
                <a:gd name="connsiteY8" fmla="*/ 3603445 h 4587518"/>
                <a:gd name="connsiteX9" fmla="*/ 900332 w 3601169"/>
                <a:gd name="connsiteY9" fmla="*/ 3631414 h 4587518"/>
                <a:gd name="connsiteX10" fmla="*/ 3491611 w 3601169"/>
                <a:gd name="connsiteY10" fmla="*/ 2295001 h 4587518"/>
                <a:gd name="connsiteX0" fmla="*/ 332 w 3601169"/>
                <a:gd name="connsiteY0" fmla="*/ 4140000 h 4587518"/>
                <a:gd name="connsiteX1" fmla="*/ 14067 w 3601169"/>
                <a:gd name="connsiteY1" fmla="*/ 3631580 h 4587518"/>
                <a:gd name="connsiteX2" fmla="*/ 900332 w 3601169"/>
                <a:gd name="connsiteY2" fmla="*/ 3631414 h 4587518"/>
                <a:gd name="connsiteX3" fmla="*/ 3491611 w 3601169"/>
                <a:gd name="connsiteY3" fmla="*/ 2295001 h 4587518"/>
                <a:gd name="connsiteX4" fmla="*/ 900331 w 3601169"/>
                <a:gd name="connsiteY4" fmla="*/ 4461075 h 4587518"/>
                <a:gd name="connsiteX5" fmla="*/ 28135 w 3601169"/>
                <a:gd name="connsiteY5" fmla="*/ 4587518 h 4587518"/>
                <a:gd name="connsiteX6" fmla="*/ 332 w 3601169"/>
                <a:gd name="connsiteY6" fmla="*/ 4140000 h 4587518"/>
                <a:gd name="connsiteX0" fmla="*/ 3600332 w 3601169"/>
                <a:gd name="connsiteY0" fmla="*/ 2745000 h 4587518"/>
                <a:gd name="connsiteX1" fmla="*/ 332 w 3601169"/>
                <a:gd name="connsiteY1" fmla="*/ 900000 h 4587518"/>
                <a:gd name="connsiteX2" fmla="*/ 332 w 3601169"/>
                <a:gd name="connsiteY2" fmla="*/ 0 h 4587518"/>
                <a:gd name="connsiteX3" fmla="*/ 3600332 w 3601169"/>
                <a:gd name="connsiteY3" fmla="*/ 1845000 h 4587518"/>
                <a:gd name="connsiteX4" fmla="*/ 3600332 w 3601169"/>
                <a:gd name="connsiteY4" fmla="*/ 2745000 h 4587518"/>
                <a:gd name="connsiteX0" fmla="*/ 3600332 w 3601169"/>
                <a:gd name="connsiteY0" fmla="*/ 2745000 h 4587518"/>
                <a:gd name="connsiteX1" fmla="*/ 332 w 3601169"/>
                <a:gd name="connsiteY1" fmla="*/ 900000 h 4587518"/>
                <a:gd name="connsiteX2" fmla="*/ 332 w 3601169"/>
                <a:gd name="connsiteY2" fmla="*/ 0 h 4587518"/>
                <a:gd name="connsiteX3" fmla="*/ 3600332 w 3601169"/>
                <a:gd name="connsiteY3" fmla="*/ 1845000 h 4587518"/>
                <a:gd name="connsiteX4" fmla="*/ 3600332 w 3601169"/>
                <a:gd name="connsiteY4" fmla="*/ 2745000 h 4587518"/>
                <a:gd name="connsiteX5" fmla="*/ 886264 w 3601169"/>
                <a:gd name="connsiteY5" fmla="*/ 4489211 h 4587518"/>
                <a:gd name="connsiteX6" fmla="*/ 0 w 3601169"/>
                <a:gd name="connsiteY6" fmla="*/ 4559383 h 4587518"/>
                <a:gd name="connsiteX7" fmla="*/ 332 w 3601169"/>
                <a:gd name="connsiteY7" fmla="*/ 4140000 h 4587518"/>
                <a:gd name="connsiteX8" fmla="*/ 14067 w 3601169"/>
                <a:gd name="connsiteY8" fmla="*/ 3603445 h 4587518"/>
                <a:gd name="connsiteX9" fmla="*/ 900332 w 3601169"/>
                <a:gd name="connsiteY9" fmla="*/ 3631414 h 4587518"/>
                <a:gd name="connsiteX10" fmla="*/ 3491611 w 3601169"/>
                <a:gd name="connsiteY10" fmla="*/ 2295001 h 4587518"/>
                <a:gd name="connsiteX0" fmla="*/ 332 w 3601169"/>
                <a:gd name="connsiteY0" fmla="*/ 4140000 h 4587518"/>
                <a:gd name="connsiteX1" fmla="*/ 14067 w 3601169"/>
                <a:gd name="connsiteY1" fmla="*/ 3631580 h 4587518"/>
                <a:gd name="connsiteX2" fmla="*/ 900332 w 3601169"/>
                <a:gd name="connsiteY2" fmla="*/ 3631414 h 4587518"/>
                <a:gd name="connsiteX3" fmla="*/ 3491611 w 3601169"/>
                <a:gd name="connsiteY3" fmla="*/ 2295001 h 4587518"/>
                <a:gd name="connsiteX4" fmla="*/ 900331 w 3601169"/>
                <a:gd name="connsiteY4" fmla="*/ 4461075 h 4587518"/>
                <a:gd name="connsiteX5" fmla="*/ 28135 w 3601169"/>
                <a:gd name="connsiteY5" fmla="*/ 4587518 h 4587518"/>
                <a:gd name="connsiteX6" fmla="*/ 332 w 3601169"/>
                <a:gd name="connsiteY6" fmla="*/ 4140000 h 4587518"/>
                <a:gd name="connsiteX0" fmla="*/ 3600332 w 3601169"/>
                <a:gd name="connsiteY0" fmla="*/ 2745000 h 4587518"/>
                <a:gd name="connsiteX1" fmla="*/ 332 w 3601169"/>
                <a:gd name="connsiteY1" fmla="*/ 900000 h 4587518"/>
                <a:gd name="connsiteX2" fmla="*/ 332 w 3601169"/>
                <a:gd name="connsiteY2" fmla="*/ 0 h 4587518"/>
                <a:gd name="connsiteX3" fmla="*/ 3600332 w 3601169"/>
                <a:gd name="connsiteY3" fmla="*/ 1845000 h 4587518"/>
                <a:gd name="connsiteX4" fmla="*/ 3600332 w 3601169"/>
                <a:gd name="connsiteY4" fmla="*/ 2745000 h 4587518"/>
                <a:gd name="connsiteX0" fmla="*/ 3600332 w 3601169"/>
                <a:gd name="connsiteY0" fmla="*/ 2745000 h 4587518"/>
                <a:gd name="connsiteX1" fmla="*/ 332 w 3601169"/>
                <a:gd name="connsiteY1" fmla="*/ 900000 h 4587518"/>
                <a:gd name="connsiteX2" fmla="*/ 332 w 3601169"/>
                <a:gd name="connsiteY2" fmla="*/ 0 h 4587518"/>
                <a:gd name="connsiteX3" fmla="*/ 3600332 w 3601169"/>
                <a:gd name="connsiteY3" fmla="*/ 1845000 h 4587518"/>
                <a:gd name="connsiteX4" fmla="*/ 3600332 w 3601169"/>
                <a:gd name="connsiteY4" fmla="*/ 2745000 h 4587518"/>
                <a:gd name="connsiteX5" fmla="*/ 886264 w 3601169"/>
                <a:gd name="connsiteY5" fmla="*/ 4432940 h 4587518"/>
                <a:gd name="connsiteX6" fmla="*/ 0 w 3601169"/>
                <a:gd name="connsiteY6" fmla="*/ 4559383 h 4587518"/>
                <a:gd name="connsiteX7" fmla="*/ 332 w 3601169"/>
                <a:gd name="connsiteY7" fmla="*/ 4140000 h 4587518"/>
                <a:gd name="connsiteX8" fmla="*/ 14067 w 3601169"/>
                <a:gd name="connsiteY8" fmla="*/ 3603445 h 4587518"/>
                <a:gd name="connsiteX9" fmla="*/ 900332 w 3601169"/>
                <a:gd name="connsiteY9" fmla="*/ 3631414 h 4587518"/>
                <a:gd name="connsiteX10" fmla="*/ 3491611 w 3601169"/>
                <a:gd name="connsiteY10" fmla="*/ 2295001 h 4587518"/>
                <a:gd name="connsiteX0" fmla="*/ 332 w 3601169"/>
                <a:gd name="connsiteY0" fmla="*/ 4140000 h 4587518"/>
                <a:gd name="connsiteX1" fmla="*/ 14067 w 3601169"/>
                <a:gd name="connsiteY1" fmla="*/ 3631580 h 4587518"/>
                <a:gd name="connsiteX2" fmla="*/ 900332 w 3601169"/>
                <a:gd name="connsiteY2" fmla="*/ 3631414 h 4587518"/>
                <a:gd name="connsiteX3" fmla="*/ 3491611 w 3601169"/>
                <a:gd name="connsiteY3" fmla="*/ 2295001 h 4587518"/>
                <a:gd name="connsiteX4" fmla="*/ 900331 w 3601169"/>
                <a:gd name="connsiteY4" fmla="*/ 4390736 h 4587518"/>
                <a:gd name="connsiteX5" fmla="*/ 28135 w 3601169"/>
                <a:gd name="connsiteY5" fmla="*/ 4587518 h 4587518"/>
                <a:gd name="connsiteX6" fmla="*/ 332 w 3601169"/>
                <a:gd name="connsiteY6" fmla="*/ 4140000 h 4587518"/>
                <a:gd name="connsiteX0" fmla="*/ 3600332 w 3601169"/>
                <a:gd name="connsiteY0" fmla="*/ 2745000 h 4587518"/>
                <a:gd name="connsiteX1" fmla="*/ 332 w 3601169"/>
                <a:gd name="connsiteY1" fmla="*/ 900000 h 4587518"/>
                <a:gd name="connsiteX2" fmla="*/ 332 w 3601169"/>
                <a:gd name="connsiteY2" fmla="*/ 0 h 4587518"/>
                <a:gd name="connsiteX3" fmla="*/ 3600332 w 3601169"/>
                <a:gd name="connsiteY3" fmla="*/ 1845000 h 4587518"/>
                <a:gd name="connsiteX4" fmla="*/ 3600332 w 3601169"/>
                <a:gd name="connsiteY4" fmla="*/ 2745000 h 4587518"/>
                <a:gd name="connsiteX0" fmla="*/ 3600332 w 3601169"/>
                <a:gd name="connsiteY0" fmla="*/ 2745000 h 4587518"/>
                <a:gd name="connsiteX1" fmla="*/ 332 w 3601169"/>
                <a:gd name="connsiteY1" fmla="*/ 900000 h 4587518"/>
                <a:gd name="connsiteX2" fmla="*/ 332 w 3601169"/>
                <a:gd name="connsiteY2" fmla="*/ 0 h 4587518"/>
                <a:gd name="connsiteX3" fmla="*/ 3600332 w 3601169"/>
                <a:gd name="connsiteY3" fmla="*/ 1845000 h 4587518"/>
                <a:gd name="connsiteX4" fmla="*/ 3600332 w 3601169"/>
                <a:gd name="connsiteY4" fmla="*/ 2745000 h 4587518"/>
                <a:gd name="connsiteX5" fmla="*/ 886264 w 3601169"/>
                <a:gd name="connsiteY5" fmla="*/ 4432940 h 4587518"/>
                <a:gd name="connsiteX6" fmla="*/ 0 w 3601169"/>
                <a:gd name="connsiteY6" fmla="*/ 4559383 h 4587518"/>
                <a:gd name="connsiteX7" fmla="*/ 332 w 3601169"/>
                <a:gd name="connsiteY7" fmla="*/ 4140000 h 4587518"/>
                <a:gd name="connsiteX8" fmla="*/ 14067 w 3601169"/>
                <a:gd name="connsiteY8" fmla="*/ 3603445 h 4587518"/>
                <a:gd name="connsiteX9" fmla="*/ 900332 w 3601169"/>
                <a:gd name="connsiteY9" fmla="*/ 3631414 h 4587518"/>
                <a:gd name="connsiteX10" fmla="*/ 3491611 w 3601169"/>
                <a:gd name="connsiteY10" fmla="*/ 2295001 h 458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01169" h="4587518" stroke="0" extrusionOk="0">
                  <a:moveTo>
                    <a:pt x="332" y="4140000"/>
                  </a:moveTo>
                  <a:lnTo>
                    <a:pt x="14067" y="3631580"/>
                  </a:lnTo>
                  <a:lnTo>
                    <a:pt x="900332" y="3631414"/>
                  </a:lnTo>
                  <a:cubicBezTo>
                    <a:pt x="2176246" y="3462576"/>
                    <a:pt x="3170206" y="2949956"/>
                    <a:pt x="3491611" y="2295001"/>
                  </a:cubicBezTo>
                  <a:cubicBezTo>
                    <a:pt x="3974387" y="3278799"/>
                    <a:pt x="2816862" y="4137128"/>
                    <a:pt x="900331" y="4390736"/>
                  </a:cubicBezTo>
                  <a:cubicBezTo>
                    <a:pt x="900331" y="4540736"/>
                    <a:pt x="28135" y="4437518"/>
                    <a:pt x="28135" y="4587518"/>
                  </a:cubicBezTo>
                  <a:lnTo>
                    <a:pt x="332" y="4140000"/>
                  </a:lnTo>
                  <a:close/>
                </a:path>
                <a:path w="3601169" h="4587518" fill="darkenLess" stroke="0" extrusionOk="0">
                  <a:moveTo>
                    <a:pt x="3600332" y="2745000"/>
                  </a:moveTo>
                  <a:cubicBezTo>
                    <a:pt x="3600332" y="1726035"/>
                    <a:pt x="1988557" y="900000"/>
                    <a:pt x="332" y="900000"/>
                  </a:cubicBezTo>
                  <a:lnTo>
                    <a:pt x="332" y="0"/>
                  </a:lnTo>
                  <a:cubicBezTo>
                    <a:pt x="1988557" y="0"/>
                    <a:pt x="3600332" y="826035"/>
                    <a:pt x="3600332" y="1845000"/>
                  </a:cubicBezTo>
                  <a:lnTo>
                    <a:pt x="3600332" y="2745000"/>
                  </a:lnTo>
                  <a:close/>
                </a:path>
                <a:path w="3601169" h="4587518" fill="none" extrusionOk="0">
                  <a:moveTo>
                    <a:pt x="3600332" y="2745000"/>
                  </a:moveTo>
                  <a:cubicBezTo>
                    <a:pt x="3600332" y="1726035"/>
                    <a:pt x="1988557" y="900000"/>
                    <a:pt x="332" y="900000"/>
                  </a:cubicBezTo>
                  <a:lnTo>
                    <a:pt x="332" y="0"/>
                  </a:lnTo>
                  <a:cubicBezTo>
                    <a:pt x="1988557" y="0"/>
                    <a:pt x="3600332" y="826035"/>
                    <a:pt x="3600332" y="1845000"/>
                  </a:cubicBezTo>
                  <a:lnTo>
                    <a:pt x="3600332" y="2745000"/>
                  </a:lnTo>
                  <a:cubicBezTo>
                    <a:pt x="3600332" y="3586317"/>
                    <a:pt x="2475730" y="4222610"/>
                    <a:pt x="886264" y="4432940"/>
                  </a:cubicBezTo>
                  <a:lnTo>
                    <a:pt x="0" y="4559383"/>
                  </a:lnTo>
                  <a:cubicBezTo>
                    <a:pt x="111" y="4419589"/>
                    <a:pt x="221" y="4279794"/>
                    <a:pt x="332" y="4140000"/>
                  </a:cubicBezTo>
                  <a:lnTo>
                    <a:pt x="14067" y="3603445"/>
                  </a:lnTo>
                  <a:cubicBezTo>
                    <a:pt x="14067" y="3753445"/>
                    <a:pt x="900332" y="3481414"/>
                    <a:pt x="900332" y="3631414"/>
                  </a:cubicBezTo>
                  <a:cubicBezTo>
                    <a:pt x="2176246" y="3462576"/>
                    <a:pt x="3170206" y="2949956"/>
                    <a:pt x="3491611" y="2295001"/>
                  </a:cubicBez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3" name="グループ化 2"/>
          <p:cNvGrpSpPr/>
          <p:nvPr/>
        </p:nvGrpSpPr>
        <p:grpSpPr>
          <a:xfrm>
            <a:off x="2892052" y="4031535"/>
            <a:ext cx="4057866" cy="1305690"/>
            <a:chOff x="-4359135" y="2796126"/>
            <a:chExt cx="4057866" cy="1305690"/>
          </a:xfrm>
        </p:grpSpPr>
        <p:sp>
          <p:nvSpPr>
            <p:cNvPr id="8" name="円柱 7"/>
            <p:cNvSpPr/>
            <p:nvPr/>
          </p:nvSpPr>
          <p:spPr>
            <a:xfrm rot="5400000">
              <a:off x="-2983047" y="1420038"/>
              <a:ext cx="1305690" cy="4057866"/>
            </a:xfrm>
            <a:prstGeom prst="ca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solidFill>
                  <a:schemeClr val="tx1"/>
                </a:solidFill>
              </a:endParaRPr>
            </a:p>
          </p:txBody>
        </p:sp>
        <p:sp>
          <p:nvSpPr>
            <p:cNvPr id="9" name="テキスト ボックス 8"/>
            <p:cNvSpPr txBox="1"/>
            <p:nvPr/>
          </p:nvSpPr>
          <p:spPr>
            <a:xfrm>
              <a:off x="-4047339" y="2879585"/>
              <a:ext cx="3310141" cy="1138773"/>
            </a:xfrm>
            <a:prstGeom prst="rect">
              <a:avLst/>
            </a:prstGeom>
            <a:noFill/>
          </p:spPr>
          <p:txBody>
            <a:bodyPr wrap="square" rtlCol="0">
              <a:spAutoFit/>
            </a:bodyPr>
            <a:lstStyle/>
            <a:p>
              <a:r>
                <a:rPr kumimoji="1" lang="ja-JP" altLang="en-US" sz="3600" dirty="0" smtClean="0"/>
                <a:t>薬物探索行動</a:t>
              </a:r>
              <a:endParaRPr kumimoji="1" lang="en-US" altLang="ja-JP" sz="3600" dirty="0" smtClean="0"/>
            </a:p>
            <a:p>
              <a:pPr algn="ctr"/>
              <a:r>
                <a:rPr lang="ja-JP" altLang="en-US" sz="3200" dirty="0" smtClean="0"/>
                <a:t>（薬物を求める）</a:t>
              </a:r>
              <a:endParaRPr kumimoji="1" lang="ja-JP" altLang="en-US" sz="3200" dirty="0"/>
            </a:p>
          </p:txBody>
        </p:sp>
      </p:grpSp>
      <p:sp>
        <p:nvSpPr>
          <p:cNvPr id="25" name="円柱 24"/>
          <p:cNvSpPr/>
          <p:nvPr/>
        </p:nvSpPr>
        <p:spPr>
          <a:xfrm>
            <a:off x="800105" y="4159377"/>
            <a:ext cx="1652509" cy="2126688"/>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r>
              <a:rPr kumimoji="1" lang="ja-JP" altLang="en-US" sz="3200" dirty="0" smtClean="0"/>
              <a:t>耐性</a:t>
            </a:r>
            <a:endParaRPr kumimoji="1" lang="en-US" altLang="ja-JP" sz="3200" dirty="0" smtClean="0"/>
          </a:p>
          <a:p>
            <a:r>
              <a:rPr kumimoji="1" lang="ja-JP" altLang="en-US" sz="2400" dirty="0" smtClean="0"/>
              <a:t>同じ量では効かない</a:t>
            </a:r>
            <a:endParaRPr kumimoji="1" lang="ja-JP" altLang="en-US" sz="2400" dirty="0"/>
          </a:p>
        </p:txBody>
      </p:sp>
      <p:sp>
        <p:nvSpPr>
          <p:cNvPr id="26" name="円柱 25"/>
          <p:cNvSpPr/>
          <p:nvPr/>
        </p:nvSpPr>
        <p:spPr>
          <a:xfrm>
            <a:off x="5632153" y="1398469"/>
            <a:ext cx="715587" cy="2304256"/>
          </a:xfrm>
          <a:prstGeom prst="ca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400" dirty="0" smtClean="0"/>
              <a:t>薬が切れる</a:t>
            </a:r>
            <a:endParaRPr kumimoji="1" lang="ja-JP" altLang="en-US" sz="2400" dirty="0"/>
          </a:p>
        </p:txBody>
      </p:sp>
      <p:sp>
        <p:nvSpPr>
          <p:cNvPr id="13" name="円柱 12"/>
          <p:cNvSpPr/>
          <p:nvPr/>
        </p:nvSpPr>
        <p:spPr>
          <a:xfrm>
            <a:off x="2355285" y="1727059"/>
            <a:ext cx="1532445" cy="1986428"/>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sz="3200" dirty="0" smtClean="0"/>
              <a:t>渇望</a:t>
            </a:r>
            <a:endParaRPr kumimoji="1" lang="en-US" altLang="ja-JP" sz="3200" dirty="0" smtClean="0"/>
          </a:p>
          <a:p>
            <a:pPr algn="ctr"/>
            <a:r>
              <a:rPr lang="ja-JP" altLang="en-US" sz="2400" dirty="0" smtClean="0"/>
              <a:t>使用</a:t>
            </a:r>
            <a:r>
              <a:rPr lang="ja-JP" altLang="en-US" sz="2400" dirty="0"/>
              <a:t>欲求</a:t>
            </a:r>
            <a:endParaRPr kumimoji="1" lang="ja-JP" altLang="en-US" sz="2400" dirty="0"/>
          </a:p>
        </p:txBody>
      </p:sp>
      <p:sp>
        <p:nvSpPr>
          <p:cNvPr id="27" name="円柱 26"/>
          <p:cNvSpPr/>
          <p:nvPr/>
        </p:nvSpPr>
        <p:spPr>
          <a:xfrm>
            <a:off x="7316137" y="3205732"/>
            <a:ext cx="666854" cy="2304256"/>
          </a:xfrm>
          <a:prstGeom prst="can">
            <a:avLst/>
          </a:prstGeom>
        </p:spPr>
        <p:style>
          <a:lnRef idx="1">
            <a:schemeClr val="accent4"/>
          </a:lnRef>
          <a:fillRef idx="1003">
            <a:schemeClr val="lt2"/>
          </a:fillRef>
          <a:effectRef idx="1">
            <a:schemeClr val="accent4"/>
          </a:effectRef>
          <a:fontRef idx="minor">
            <a:schemeClr val="dk1"/>
          </a:fontRef>
        </p:style>
        <p:txBody>
          <a:bodyPr rtlCol="0" anchor="ctr"/>
          <a:lstStyle/>
          <a:p>
            <a:pPr algn="ctr"/>
            <a:r>
              <a:rPr kumimoji="1" lang="ja-JP" altLang="en-US" sz="2000" dirty="0" smtClean="0"/>
              <a:t>精神身体の苦痛</a:t>
            </a:r>
            <a:endParaRPr kumimoji="1" lang="ja-JP" altLang="en-US" sz="2000" dirty="0"/>
          </a:p>
        </p:txBody>
      </p:sp>
    </p:spTree>
    <p:extLst>
      <p:ext uri="{BB962C8B-B14F-4D97-AF65-F5344CB8AC3E}">
        <p14:creationId xmlns:p14="http://schemas.microsoft.com/office/powerpoint/2010/main" val="39645694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kumimoji="1" lang="ja-JP" altLang="en-US" dirty="0" smtClean="0"/>
              <a:t>元に戻れない脳</a:t>
            </a:r>
            <a:endParaRPr kumimoji="1" lang="ja-JP" altLang="en-US" dirty="0"/>
          </a:p>
        </p:txBody>
      </p:sp>
      <p:pic>
        <p:nvPicPr>
          <p:cNvPr id="2050" name="Picture 2" descr="C:\Users\Tominaga\AppData\Local\Microsoft\Windows\Temporary Internet Files\Content.IE5\1HZM1KL8\348300_800px-Lobes_of_the_brain_NL.svg_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772816"/>
            <a:ext cx="2195736" cy="1646802"/>
          </a:xfrm>
          <a:prstGeom prst="rect">
            <a:avLst/>
          </a:prstGeom>
          <a:noFill/>
          <a:extLst>
            <a:ext uri="{909E8E84-426E-40DD-AFC4-6F175D3DCCD1}">
              <a14:hiddenFill xmlns:a14="http://schemas.microsoft.com/office/drawing/2010/main">
                <a:solidFill>
                  <a:srgbClr val="FFFFFF"/>
                </a:solidFill>
              </a14:hiddenFill>
            </a:ext>
          </a:extLst>
        </p:spPr>
      </p:pic>
      <p:sp>
        <p:nvSpPr>
          <p:cNvPr id="3" name="星 32 2"/>
          <p:cNvSpPr/>
          <p:nvPr/>
        </p:nvSpPr>
        <p:spPr>
          <a:xfrm>
            <a:off x="3059832" y="1772816"/>
            <a:ext cx="4824536" cy="1790818"/>
          </a:xfrm>
          <a:prstGeom prst="star3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800" dirty="0" smtClean="0">
                <a:solidFill>
                  <a:schemeClr val="tx1"/>
                </a:solidFill>
              </a:rPr>
              <a:t>フラッシュバック</a:t>
            </a:r>
            <a:endParaRPr kumimoji="1" lang="ja-JP" altLang="en-US" sz="2800" dirty="0">
              <a:solidFill>
                <a:schemeClr val="tx1"/>
              </a:solidFill>
            </a:endParaRPr>
          </a:p>
        </p:txBody>
      </p:sp>
      <p:graphicFrame>
        <p:nvGraphicFramePr>
          <p:cNvPr id="4" name="図表 3"/>
          <p:cNvGraphicFramePr/>
          <p:nvPr>
            <p:extLst>
              <p:ext uri="{D42A27DB-BD31-4B8C-83A1-F6EECF244321}">
                <p14:modId xmlns:p14="http://schemas.microsoft.com/office/powerpoint/2010/main" val="1747117933"/>
              </p:ext>
            </p:extLst>
          </p:nvPr>
        </p:nvGraphicFramePr>
        <p:xfrm>
          <a:off x="2339752" y="3861048"/>
          <a:ext cx="5544616" cy="26864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781987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図表 7"/>
          <p:cNvGraphicFramePr/>
          <p:nvPr>
            <p:extLst>
              <p:ext uri="{D42A27DB-BD31-4B8C-83A1-F6EECF244321}">
                <p14:modId xmlns:p14="http://schemas.microsoft.com/office/powerpoint/2010/main" val="2832864822"/>
              </p:ext>
            </p:extLst>
          </p:nvPr>
        </p:nvGraphicFramePr>
        <p:xfrm>
          <a:off x="457200" y="1397000"/>
          <a:ext cx="8229600" cy="5128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タイトル 1"/>
          <p:cNvSpPr>
            <a:spLocks noGrp="1"/>
          </p:cNvSpPr>
          <p:nvPr>
            <p:ph type="title"/>
          </p:nvPr>
        </p:nvSpPr>
        <p:spPr>
          <a:gradFill>
            <a:gsLst>
              <a:gs pos="0">
                <a:srgbClr val="99FFCC"/>
              </a:gs>
              <a:gs pos="50000">
                <a:schemeClr val="bg1"/>
              </a:gs>
              <a:gs pos="100000">
                <a:srgbClr val="99FFCC"/>
              </a:gs>
            </a:gsLst>
            <a:lin ang="5400000" scaled="1"/>
          </a:gradFill>
        </p:spPr>
        <p:txBody>
          <a:bodyPr>
            <a:normAutofit/>
          </a:bodyPr>
          <a:lstStyle/>
          <a:p>
            <a:r>
              <a:rPr lang="ja-JP" altLang="en-US" dirty="0"/>
              <a:t>「合法」→「安全」という</a:t>
            </a:r>
            <a:r>
              <a:rPr lang="ja-JP" altLang="en-US" dirty="0" smtClean="0"/>
              <a:t>誤解</a:t>
            </a:r>
            <a:endParaRPr kumimoji="1" lang="ja-JP" altLang="en-US" dirty="0"/>
          </a:p>
        </p:txBody>
      </p:sp>
    </p:spTree>
    <p:extLst>
      <p:ext uri="{BB962C8B-B14F-4D97-AF65-F5344CB8AC3E}">
        <p14:creationId xmlns:p14="http://schemas.microsoft.com/office/powerpoint/2010/main" val="23387792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gradFill>
            <a:gsLst>
              <a:gs pos="0">
                <a:srgbClr val="99FFCC"/>
              </a:gs>
              <a:gs pos="50000">
                <a:schemeClr val="bg1"/>
              </a:gs>
              <a:gs pos="100000">
                <a:srgbClr val="99FFCC"/>
              </a:gs>
            </a:gsLst>
            <a:lin ang="5400000" scaled="1"/>
          </a:gradFill>
        </p:spPr>
        <p:txBody>
          <a:bodyPr>
            <a:normAutofit/>
          </a:bodyPr>
          <a:lstStyle/>
          <a:p>
            <a:r>
              <a:rPr lang="ja-JP" altLang="en-US" dirty="0" smtClean="0"/>
              <a:t>危険ドラッグが売られている</a:t>
            </a:r>
            <a:endParaRPr kumimoji="1" lang="ja-JP" altLang="en-US" dirty="0"/>
          </a:p>
        </p:txBody>
      </p:sp>
      <p:sp>
        <p:nvSpPr>
          <p:cNvPr id="12" name="フリーフォーム 11"/>
          <p:cNvSpPr/>
          <p:nvPr/>
        </p:nvSpPr>
        <p:spPr>
          <a:xfrm>
            <a:off x="4757157" y="2595912"/>
            <a:ext cx="2407043" cy="2534539"/>
          </a:xfrm>
          <a:custGeom>
            <a:avLst/>
            <a:gdLst>
              <a:gd name="connsiteX0" fmla="*/ 0 w 2407042"/>
              <a:gd name="connsiteY0" fmla="*/ 0 h 2534539"/>
              <a:gd name="connsiteX1" fmla="*/ 2407042 w 2407042"/>
              <a:gd name="connsiteY1" fmla="*/ 0 h 2534539"/>
              <a:gd name="connsiteX2" fmla="*/ 2407042 w 2407042"/>
              <a:gd name="connsiteY2" fmla="*/ 2534539 h 2534539"/>
              <a:gd name="connsiteX3" fmla="*/ 0 w 2407042"/>
              <a:gd name="connsiteY3" fmla="*/ 2534539 h 2534539"/>
              <a:gd name="connsiteX4" fmla="*/ 0 w 2407042"/>
              <a:gd name="connsiteY4" fmla="*/ 0 h 2534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042" h="2534539">
                <a:moveTo>
                  <a:pt x="0" y="0"/>
                </a:moveTo>
                <a:lnTo>
                  <a:pt x="2407042" y="0"/>
                </a:lnTo>
                <a:lnTo>
                  <a:pt x="2407042" y="2534539"/>
                </a:lnTo>
                <a:lnTo>
                  <a:pt x="0" y="2534539"/>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endParaRPr kumimoji="1" lang="ja-JP" altLang="en-US" sz="3500" kern="1200" dirty="0"/>
          </a:p>
        </p:txBody>
      </p:sp>
      <p:grpSp>
        <p:nvGrpSpPr>
          <p:cNvPr id="19" name="グループ化 18"/>
          <p:cNvGrpSpPr/>
          <p:nvPr/>
        </p:nvGrpSpPr>
        <p:grpSpPr>
          <a:xfrm>
            <a:off x="5796136" y="1741265"/>
            <a:ext cx="2961295" cy="4063999"/>
            <a:chOff x="4563032" y="1397000"/>
            <a:chExt cx="2961295" cy="4063999"/>
          </a:xfrm>
        </p:grpSpPr>
        <p:sp>
          <p:nvSpPr>
            <p:cNvPr id="5" name="フリーフォーム 4"/>
            <p:cNvSpPr/>
            <p:nvPr/>
          </p:nvSpPr>
          <p:spPr>
            <a:xfrm>
              <a:off x="4563032" y="2111044"/>
              <a:ext cx="2961295" cy="3349955"/>
            </a:xfrm>
            <a:custGeom>
              <a:avLst/>
              <a:gdLst>
                <a:gd name="connsiteX0" fmla="*/ 0 w 2961295"/>
                <a:gd name="connsiteY0" fmla="*/ 0 h 3349955"/>
                <a:gd name="connsiteX1" fmla="*/ 493549 w 2961295"/>
                <a:gd name="connsiteY1" fmla="*/ 0 h 3349955"/>
                <a:gd name="connsiteX2" fmla="*/ 493549 w 2961295"/>
                <a:gd name="connsiteY2" fmla="*/ 0 h 3349955"/>
                <a:gd name="connsiteX3" fmla="*/ 1233873 w 2961295"/>
                <a:gd name="connsiteY3" fmla="*/ 0 h 3349955"/>
                <a:gd name="connsiteX4" fmla="*/ 2961295 w 2961295"/>
                <a:gd name="connsiteY4" fmla="*/ 0 h 3349955"/>
                <a:gd name="connsiteX5" fmla="*/ 2961295 w 2961295"/>
                <a:gd name="connsiteY5" fmla="*/ 558326 h 3349955"/>
                <a:gd name="connsiteX6" fmla="*/ 2961295 w 2961295"/>
                <a:gd name="connsiteY6" fmla="*/ 558326 h 3349955"/>
                <a:gd name="connsiteX7" fmla="*/ 2961295 w 2961295"/>
                <a:gd name="connsiteY7" fmla="*/ 1395815 h 3349955"/>
                <a:gd name="connsiteX8" fmla="*/ 2961295 w 2961295"/>
                <a:gd name="connsiteY8" fmla="*/ 3349955 h 3349955"/>
                <a:gd name="connsiteX9" fmla="*/ 1233873 w 2961295"/>
                <a:gd name="connsiteY9" fmla="*/ 3349955 h 3349955"/>
                <a:gd name="connsiteX10" fmla="*/ 493549 w 2961295"/>
                <a:gd name="connsiteY10" fmla="*/ 3349955 h 3349955"/>
                <a:gd name="connsiteX11" fmla="*/ 493549 w 2961295"/>
                <a:gd name="connsiteY11" fmla="*/ 3349955 h 3349955"/>
                <a:gd name="connsiteX12" fmla="*/ 0 w 2961295"/>
                <a:gd name="connsiteY12" fmla="*/ 3349955 h 3349955"/>
                <a:gd name="connsiteX13" fmla="*/ 0 w 2961295"/>
                <a:gd name="connsiteY13" fmla="*/ 1395815 h 3349955"/>
                <a:gd name="connsiteX14" fmla="*/ 0 w 2961295"/>
                <a:gd name="connsiteY14" fmla="*/ 1674978 h 3349955"/>
                <a:gd name="connsiteX15" fmla="*/ 0 w 2961295"/>
                <a:gd name="connsiteY15" fmla="*/ 558326 h 3349955"/>
                <a:gd name="connsiteX16" fmla="*/ 0 w 2961295"/>
                <a:gd name="connsiteY16" fmla="*/ 0 h 334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1295" h="3349955">
                  <a:moveTo>
                    <a:pt x="0" y="0"/>
                  </a:moveTo>
                  <a:lnTo>
                    <a:pt x="493549" y="0"/>
                  </a:lnTo>
                  <a:lnTo>
                    <a:pt x="493549" y="0"/>
                  </a:lnTo>
                  <a:lnTo>
                    <a:pt x="1233873" y="0"/>
                  </a:lnTo>
                  <a:lnTo>
                    <a:pt x="2961295" y="0"/>
                  </a:lnTo>
                  <a:lnTo>
                    <a:pt x="2961295" y="558326"/>
                  </a:lnTo>
                  <a:lnTo>
                    <a:pt x="2961295" y="558326"/>
                  </a:lnTo>
                  <a:lnTo>
                    <a:pt x="2961295" y="1395815"/>
                  </a:lnTo>
                  <a:lnTo>
                    <a:pt x="2961295" y="3349955"/>
                  </a:lnTo>
                  <a:lnTo>
                    <a:pt x="1233873" y="3349955"/>
                  </a:lnTo>
                  <a:lnTo>
                    <a:pt x="493549" y="3349955"/>
                  </a:lnTo>
                  <a:lnTo>
                    <a:pt x="493549" y="3349955"/>
                  </a:lnTo>
                  <a:lnTo>
                    <a:pt x="0" y="3349955"/>
                  </a:lnTo>
                  <a:lnTo>
                    <a:pt x="0" y="1395815"/>
                  </a:lnTo>
                  <a:lnTo>
                    <a:pt x="0" y="1674978"/>
                  </a:lnTo>
                  <a:lnTo>
                    <a:pt x="0" y="558326"/>
                  </a:lnTo>
                  <a:lnTo>
                    <a:pt x="0" y="0"/>
                  </a:lnTo>
                  <a:close/>
                </a:path>
              </a:pathLst>
            </a:cu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442501" tIns="66675" rIns="66675" bIns="66675" numCol="1" spcCol="1270" anchor="t" anchorCtr="0">
              <a:noAutofit/>
            </a:bodyPr>
            <a:lstStyle/>
            <a:p>
              <a:pPr lvl="0" defTabSz="933450">
                <a:lnSpc>
                  <a:spcPct val="90000"/>
                </a:lnSpc>
                <a:spcBef>
                  <a:spcPct val="0"/>
                </a:spcBef>
                <a:spcAft>
                  <a:spcPct val="35000"/>
                </a:spcAft>
              </a:pPr>
              <a:r>
                <a:rPr kumimoji="1" lang="ja-JP" altLang="en-US" sz="2100" kern="1200" dirty="0" smtClean="0">
                  <a:solidFill>
                    <a:schemeClr val="tx1"/>
                  </a:solidFill>
                </a:rPr>
                <a:t>販売ルートが潜伏化し、闇社会で売られるようになるかもしれない。</a:t>
              </a:r>
              <a:endParaRPr kumimoji="1" lang="ja-JP" altLang="en-US" sz="2100" kern="1200" dirty="0">
                <a:solidFill>
                  <a:schemeClr val="tx1"/>
                </a:solidFill>
              </a:endParaRPr>
            </a:p>
          </p:txBody>
        </p:sp>
        <p:sp>
          <p:nvSpPr>
            <p:cNvPr id="6" name="フリーフォーム 5"/>
            <p:cNvSpPr/>
            <p:nvPr/>
          </p:nvSpPr>
          <p:spPr>
            <a:xfrm>
              <a:off x="4563032" y="1397000"/>
              <a:ext cx="2961295" cy="715264"/>
            </a:xfrm>
            <a:custGeom>
              <a:avLst/>
              <a:gdLst>
                <a:gd name="connsiteX0" fmla="*/ 0 w 2961295"/>
                <a:gd name="connsiteY0" fmla="*/ 0 h 715264"/>
                <a:gd name="connsiteX1" fmla="*/ 2961295 w 2961295"/>
                <a:gd name="connsiteY1" fmla="*/ 0 h 715264"/>
                <a:gd name="connsiteX2" fmla="*/ 2961295 w 2961295"/>
                <a:gd name="connsiteY2" fmla="*/ 715264 h 715264"/>
                <a:gd name="connsiteX3" fmla="*/ 0 w 2961295"/>
                <a:gd name="connsiteY3" fmla="*/ 715264 h 715264"/>
                <a:gd name="connsiteX4" fmla="*/ 0 w 2961295"/>
                <a:gd name="connsiteY4" fmla="*/ 0 h 71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295" h="715264">
                  <a:moveTo>
                    <a:pt x="0" y="0"/>
                  </a:moveTo>
                  <a:lnTo>
                    <a:pt x="2961295" y="0"/>
                  </a:lnTo>
                  <a:lnTo>
                    <a:pt x="2961295" y="715264"/>
                  </a:lnTo>
                  <a:lnTo>
                    <a:pt x="0" y="715264"/>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69850" tIns="69850" rIns="69850" bIns="69850" numCol="1" spcCol="1270" anchor="ctr" anchorCtr="0">
              <a:noAutofit/>
            </a:bodyPr>
            <a:lstStyle/>
            <a:p>
              <a:pPr lvl="0" algn="ctr" defTabSz="977900">
                <a:lnSpc>
                  <a:spcPct val="90000"/>
                </a:lnSpc>
                <a:spcBef>
                  <a:spcPct val="0"/>
                </a:spcBef>
                <a:spcAft>
                  <a:spcPct val="35000"/>
                </a:spcAft>
              </a:pPr>
              <a:r>
                <a:rPr kumimoji="1" lang="ja-JP" altLang="en-US" sz="2200" kern="1200" dirty="0" smtClean="0"/>
                <a:t>デリバリーや売人で</a:t>
              </a:r>
              <a:endParaRPr kumimoji="1" lang="ja-JP" altLang="en-US" sz="2200" kern="1200" dirty="0"/>
            </a:p>
          </p:txBody>
        </p:sp>
      </p:grpSp>
      <p:grpSp>
        <p:nvGrpSpPr>
          <p:cNvPr id="18" name="グループ化 17"/>
          <p:cNvGrpSpPr/>
          <p:nvPr/>
        </p:nvGrpSpPr>
        <p:grpSpPr>
          <a:xfrm>
            <a:off x="3055122" y="1736011"/>
            <a:ext cx="2961295" cy="3709213"/>
            <a:chOff x="3055122" y="1512823"/>
            <a:chExt cx="2961295" cy="3709213"/>
          </a:xfrm>
        </p:grpSpPr>
        <p:sp>
          <p:nvSpPr>
            <p:cNvPr id="7" name="フリーフォーム 6"/>
            <p:cNvSpPr/>
            <p:nvPr/>
          </p:nvSpPr>
          <p:spPr>
            <a:xfrm>
              <a:off x="3055122" y="2111044"/>
              <a:ext cx="2961295" cy="3110992"/>
            </a:xfrm>
            <a:custGeom>
              <a:avLst/>
              <a:gdLst>
                <a:gd name="connsiteX0" fmla="*/ 0 w 2961295"/>
                <a:gd name="connsiteY0" fmla="*/ 0 h 3110992"/>
                <a:gd name="connsiteX1" fmla="*/ 1727422 w 2961295"/>
                <a:gd name="connsiteY1" fmla="*/ 0 h 3110992"/>
                <a:gd name="connsiteX2" fmla="*/ 1727422 w 2961295"/>
                <a:gd name="connsiteY2" fmla="*/ 0 h 3110992"/>
                <a:gd name="connsiteX3" fmla="*/ 2467746 w 2961295"/>
                <a:gd name="connsiteY3" fmla="*/ 0 h 3110992"/>
                <a:gd name="connsiteX4" fmla="*/ 2961295 w 2961295"/>
                <a:gd name="connsiteY4" fmla="*/ 0 h 3110992"/>
                <a:gd name="connsiteX5" fmla="*/ 2961295 w 2961295"/>
                <a:gd name="connsiteY5" fmla="*/ 1814745 h 3110992"/>
                <a:gd name="connsiteX6" fmla="*/ 3331457 w 2961295"/>
                <a:gd name="connsiteY6" fmla="*/ 2203516 h 3110992"/>
                <a:gd name="connsiteX7" fmla="*/ 2961295 w 2961295"/>
                <a:gd name="connsiteY7" fmla="*/ 2592493 h 3110992"/>
                <a:gd name="connsiteX8" fmla="*/ 2961295 w 2961295"/>
                <a:gd name="connsiteY8" fmla="*/ 3110992 h 3110992"/>
                <a:gd name="connsiteX9" fmla="*/ 2467746 w 2961295"/>
                <a:gd name="connsiteY9" fmla="*/ 3110992 h 3110992"/>
                <a:gd name="connsiteX10" fmla="*/ 1727422 w 2961295"/>
                <a:gd name="connsiteY10" fmla="*/ 3110992 h 3110992"/>
                <a:gd name="connsiteX11" fmla="*/ 1727422 w 2961295"/>
                <a:gd name="connsiteY11" fmla="*/ 3110992 h 3110992"/>
                <a:gd name="connsiteX12" fmla="*/ 0 w 2961295"/>
                <a:gd name="connsiteY12" fmla="*/ 3110992 h 3110992"/>
                <a:gd name="connsiteX13" fmla="*/ 0 w 2961295"/>
                <a:gd name="connsiteY13" fmla="*/ 2592493 h 3110992"/>
                <a:gd name="connsiteX14" fmla="*/ 0 w 2961295"/>
                <a:gd name="connsiteY14" fmla="*/ 1814745 h 3110992"/>
                <a:gd name="connsiteX15" fmla="*/ 0 w 2961295"/>
                <a:gd name="connsiteY15" fmla="*/ 1814745 h 3110992"/>
                <a:gd name="connsiteX16" fmla="*/ 0 w 2961295"/>
                <a:gd name="connsiteY16" fmla="*/ 0 h 311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1295" h="3110992">
                  <a:moveTo>
                    <a:pt x="0" y="0"/>
                  </a:moveTo>
                  <a:lnTo>
                    <a:pt x="1727422" y="0"/>
                  </a:lnTo>
                  <a:lnTo>
                    <a:pt x="1727422" y="0"/>
                  </a:lnTo>
                  <a:lnTo>
                    <a:pt x="2467746" y="0"/>
                  </a:lnTo>
                  <a:lnTo>
                    <a:pt x="2961295" y="0"/>
                  </a:lnTo>
                  <a:lnTo>
                    <a:pt x="2961295" y="1814745"/>
                  </a:lnTo>
                  <a:lnTo>
                    <a:pt x="3331457" y="2203516"/>
                  </a:lnTo>
                  <a:lnTo>
                    <a:pt x="2961295" y="2592493"/>
                  </a:lnTo>
                  <a:lnTo>
                    <a:pt x="2961295" y="3110992"/>
                  </a:lnTo>
                  <a:lnTo>
                    <a:pt x="2467746" y="3110992"/>
                  </a:lnTo>
                  <a:lnTo>
                    <a:pt x="1727422" y="3110992"/>
                  </a:lnTo>
                  <a:lnTo>
                    <a:pt x="1727422" y="3110992"/>
                  </a:lnTo>
                  <a:lnTo>
                    <a:pt x="0" y="3110992"/>
                  </a:lnTo>
                  <a:lnTo>
                    <a:pt x="0" y="2592493"/>
                  </a:lnTo>
                  <a:lnTo>
                    <a:pt x="0" y="1814745"/>
                  </a:lnTo>
                  <a:lnTo>
                    <a:pt x="0" y="1814745"/>
                  </a:lnTo>
                  <a:lnTo>
                    <a:pt x="0" y="0"/>
                  </a:lnTo>
                  <a:close/>
                </a:path>
              </a:pathLst>
            </a:cu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1">
                <a:tint val="50000"/>
                <a:hueOff val="-6544757"/>
                <a:satOff val="-351"/>
                <a:lumOff val="5682"/>
                <a:alphaOff val="0"/>
              </a:schemeClr>
            </a:fillRef>
            <a:effectRef idx="2">
              <a:schemeClr val="accent1">
                <a:tint val="50000"/>
                <a:hueOff val="-6544757"/>
                <a:satOff val="-351"/>
                <a:lumOff val="5682"/>
                <a:alphaOff val="0"/>
              </a:schemeClr>
            </a:effectRef>
            <a:fontRef idx="minor">
              <a:schemeClr val="lt1">
                <a:hueOff val="0"/>
                <a:satOff val="0"/>
                <a:lumOff val="0"/>
                <a:alphaOff val="0"/>
              </a:schemeClr>
            </a:fontRef>
          </p:style>
          <p:txBody>
            <a:bodyPr spcFirstLastPara="0" vert="horz" wrap="square" lIns="442501" tIns="66675" rIns="66675" bIns="66675" numCol="1" spcCol="1270" anchor="t" anchorCtr="0">
              <a:noAutofit/>
            </a:bodyPr>
            <a:lstStyle/>
            <a:p>
              <a:pPr lvl="0" defTabSz="933450">
                <a:lnSpc>
                  <a:spcPct val="90000"/>
                </a:lnSpc>
                <a:spcBef>
                  <a:spcPct val="0"/>
                </a:spcBef>
                <a:spcAft>
                  <a:spcPct val="35000"/>
                </a:spcAft>
              </a:pPr>
              <a:r>
                <a:rPr kumimoji="1" lang="ja-JP" altLang="en-US" sz="2100" kern="1200" dirty="0" smtClean="0">
                  <a:solidFill>
                    <a:schemeClr val="tx1"/>
                  </a:solidFill>
                </a:rPr>
                <a:t>取り締まりが厳しくなり閉店を余儀なくされた危険ドラッグ販売業者は新たな販売ルートを探し出す。</a:t>
              </a:r>
              <a:endParaRPr kumimoji="1" lang="ja-JP" altLang="en-US" sz="2100" kern="1200" dirty="0">
                <a:solidFill>
                  <a:schemeClr val="tx1"/>
                </a:solidFill>
              </a:endParaRPr>
            </a:p>
          </p:txBody>
        </p:sp>
        <p:sp>
          <p:nvSpPr>
            <p:cNvPr id="8" name="フリーフォーム 7"/>
            <p:cNvSpPr/>
            <p:nvPr/>
          </p:nvSpPr>
          <p:spPr>
            <a:xfrm>
              <a:off x="3055122" y="1512823"/>
              <a:ext cx="2961295" cy="598220"/>
            </a:xfrm>
            <a:custGeom>
              <a:avLst/>
              <a:gdLst>
                <a:gd name="connsiteX0" fmla="*/ 0 w 2961295"/>
                <a:gd name="connsiteY0" fmla="*/ 0 h 598220"/>
                <a:gd name="connsiteX1" fmla="*/ 2961295 w 2961295"/>
                <a:gd name="connsiteY1" fmla="*/ 0 h 598220"/>
                <a:gd name="connsiteX2" fmla="*/ 2961295 w 2961295"/>
                <a:gd name="connsiteY2" fmla="*/ 598220 h 598220"/>
                <a:gd name="connsiteX3" fmla="*/ 0 w 2961295"/>
                <a:gd name="connsiteY3" fmla="*/ 598220 h 598220"/>
                <a:gd name="connsiteX4" fmla="*/ 0 w 2961295"/>
                <a:gd name="connsiteY4" fmla="*/ 0 h 5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295" h="598220">
                  <a:moveTo>
                    <a:pt x="0" y="0"/>
                  </a:moveTo>
                  <a:lnTo>
                    <a:pt x="2961295" y="0"/>
                  </a:lnTo>
                  <a:lnTo>
                    <a:pt x="2961295" y="598220"/>
                  </a:lnTo>
                  <a:lnTo>
                    <a:pt x="0" y="598220"/>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69850" tIns="69850" rIns="69850" bIns="69850" numCol="1" spcCol="1270" anchor="ctr" anchorCtr="0">
              <a:noAutofit/>
            </a:bodyPr>
            <a:lstStyle/>
            <a:p>
              <a:pPr lvl="0" algn="ctr" defTabSz="977900">
                <a:lnSpc>
                  <a:spcPct val="90000"/>
                </a:lnSpc>
                <a:spcBef>
                  <a:spcPct val="0"/>
                </a:spcBef>
                <a:spcAft>
                  <a:spcPct val="35000"/>
                </a:spcAft>
              </a:pPr>
              <a:r>
                <a:rPr kumimoji="1" lang="ja-JP" altLang="en-US" sz="2200" kern="1200" dirty="0" smtClean="0"/>
                <a:t>ネット通販や自販機</a:t>
              </a:r>
              <a:endParaRPr kumimoji="1" lang="ja-JP" altLang="en-US" sz="2200" kern="1200" dirty="0"/>
            </a:p>
          </p:txBody>
        </p:sp>
      </p:grpSp>
      <p:grpSp>
        <p:nvGrpSpPr>
          <p:cNvPr id="17" name="グループ化 16"/>
          <p:cNvGrpSpPr/>
          <p:nvPr/>
        </p:nvGrpSpPr>
        <p:grpSpPr>
          <a:xfrm>
            <a:off x="314561" y="1734823"/>
            <a:ext cx="2961295" cy="3350361"/>
            <a:chOff x="1547664" y="1632305"/>
            <a:chExt cx="2961295" cy="3350361"/>
          </a:xfrm>
        </p:grpSpPr>
        <p:sp>
          <p:nvSpPr>
            <p:cNvPr id="15" name="フリーフォーム 14"/>
            <p:cNvSpPr/>
            <p:nvPr/>
          </p:nvSpPr>
          <p:spPr>
            <a:xfrm>
              <a:off x="1547664" y="2111044"/>
              <a:ext cx="2961295" cy="2871622"/>
            </a:xfrm>
            <a:custGeom>
              <a:avLst/>
              <a:gdLst>
                <a:gd name="connsiteX0" fmla="*/ 0 w 2961295"/>
                <a:gd name="connsiteY0" fmla="*/ 0 h 2871622"/>
                <a:gd name="connsiteX1" fmla="*/ 1727422 w 2961295"/>
                <a:gd name="connsiteY1" fmla="*/ 0 h 2871622"/>
                <a:gd name="connsiteX2" fmla="*/ 1727422 w 2961295"/>
                <a:gd name="connsiteY2" fmla="*/ 0 h 2871622"/>
                <a:gd name="connsiteX3" fmla="*/ 2467746 w 2961295"/>
                <a:gd name="connsiteY3" fmla="*/ 0 h 2871622"/>
                <a:gd name="connsiteX4" fmla="*/ 2961295 w 2961295"/>
                <a:gd name="connsiteY4" fmla="*/ 0 h 2871622"/>
                <a:gd name="connsiteX5" fmla="*/ 2961295 w 2961295"/>
                <a:gd name="connsiteY5" fmla="*/ 1675113 h 2871622"/>
                <a:gd name="connsiteX6" fmla="*/ 3331457 w 2961295"/>
                <a:gd name="connsiteY6" fmla="*/ 2033970 h 2871622"/>
                <a:gd name="connsiteX7" fmla="*/ 2961295 w 2961295"/>
                <a:gd name="connsiteY7" fmla="*/ 2393018 h 2871622"/>
                <a:gd name="connsiteX8" fmla="*/ 2961295 w 2961295"/>
                <a:gd name="connsiteY8" fmla="*/ 2871622 h 2871622"/>
                <a:gd name="connsiteX9" fmla="*/ 2467746 w 2961295"/>
                <a:gd name="connsiteY9" fmla="*/ 2871622 h 2871622"/>
                <a:gd name="connsiteX10" fmla="*/ 1727422 w 2961295"/>
                <a:gd name="connsiteY10" fmla="*/ 2871622 h 2871622"/>
                <a:gd name="connsiteX11" fmla="*/ 1727422 w 2961295"/>
                <a:gd name="connsiteY11" fmla="*/ 2871622 h 2871622"/>
                <a:gd name="connsiteX12" fmla="*/ 0 w 2961295"/>
                <a:gd name="connsiteY12" fmla="*/ 2871622 h 2871622"/>
                <a:gd name="connsiteX13" fmla="*/ 0 w 2961295"/>
                <a:gd name="connsiteY13" fmla="*/ 2393018 h 2871622"/>
                <a:gd name="connsiteX14" fmla="*/ 0 w 2961295"/>
                <a:gd name="connsiteY14" fmla="*/ 1675113 h 2871622"/>
                <a:gd name="connsiteX15" fmla="*/ 0 w 2961295"/>
                <a:gd name="connsiteY15" fmla="*/ 1675113 h 2871622"/>
                <a:gd name="connsiteX16" fmla="*/ 0 w 2961295"/>
                <a:gd name="connsiteY16" fmla="*/ 0 h 287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1295" h="2871622">
                  <a:moveTo>
                    <a:pt x="0" y="0"/>
                  </a:moveTo>
                  <a:lnTo>
                    <a:pt x="1727422" y="0"/>
                  </a:lnTo>
                  <a:lnTo>
                    <a:pt x="1727422" y="0"/>
                  </a:lnTo>
                  <a:lnTo>
                    <a:pt x="2467746" y="0"/>
                  </a:lnTo>
                  <a:lnTo>
                    <a:pt x="2961295" y="0"/>
                  </a:lnTo>
                  <a:lnTo>
                    <a:pt x="2961295" y="1675113"/>
                  </a:lnTo>
                  <a:lnTo>
                    <a:pt x="3331457" y="2033970"/>
                  </a:lnTo>
                  <a:lnTo>
                    <a:pt x="2961295" y="2393018"/>
                  </a:lnTo>
                  <a:lnTo>
                    <a:pt x="2961295" y="2871622"/>
                  </a:lnTo>
                  <a:lnTo>
                    <a:pt x="2467746" y="2871622"/>
                  </a:lnTo>
                  <a:lnTo>
                    <a:pt x="1727422" y="2871622"/>
                  </a:lnTo>
                  <a:lnTo>
                    <a:pt x="1727422" y="2871622"/>
                  </a:lnTo>
                  <a:lnTo>
                    <a:pt x="0" y="2871622"/>
                  </a:lnTo>
                  <a:lnTo>
                    <a:pt x="0" y="2393018"/>
                  </a:lnTo>
                  <a:lnTo>
                    <a:pt x="0" y="1675113"/>
                  </a:lnTo>
                  <a:lnTo>
                    <a:pt x="0" y="1675113"/>
                  </a:lnTo>
                  <a:lnTo>
                    <a:pt x="0" y="0"/>
                  </a:lnTo>
                  <a:close/>
                </a:path>
              </a:pathLst>
            </a:cu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1">
                <a:tint val="50000"/>
                <a:hueOff val="-13089513"/>
                <a:satOff val="-703"/>
                <a:lumOff val="11364"/>
                <a:alphaOff val="0"/>
              </a:schemeClr>
            </a:fillRef>
            <a:effectRef idx="2">
              <a:schemeClr val="accent1">
                <a:tint val="50000"/>
                <a:hueOff val="-13089513"/>
                <a:satOff val="-703"/>
                <a:lumOff val="11364"/>
                <a:alphaOff val="0"/>
              </a:schemeClr>
            </a:effectRef>
            <a:fontRef idx="minor">
              <a:schemeClr val="lt1">
                <a:hueOff val="0"/>
                <a:satOff val="0"/>
                <a:lumOff val="0"/>
                <a:alphaOff val="0"/>
              </a:schemeClr>
            </a:fontRef>
          </p:style>
          <p:txBody>
            <a:bodyPr spcFirstLastPara="0" vert="horz" wrap="square" lIns="442501" tIns="66675" rIns="66675" bIns="66675" numCol="1" spcCol="1270" anchor="t" anchorCtr="0">
              <a:noAutofit/>
            </a:bodyPr>
            <a:lstStyle/>
            <a:p>
              <a:pPr lvl="0" algn="l" defTabSz="933450">
                <a:lnSpc>
                  <a:spcPct val="90000"/>
                </a:lnSpc>
                <a:spcBef>
                  <a:spcPct val="0"/>
                </a:spcBef>
                <a:spcAft>
                  <a:spcPct val="35000"/>
                </a:spcAft>
              </a:pPr>
              <a:r>
                <a:rPr kumimoji="1" lang="ja-JP" altLang="en-US" sz="2100" kern="1200" dirty="0" smtClean="0">
                  <a:solidFill>
                    <a:schemeClr val="tx1"/>
                  </a:solidFill>
                </a:rPr>
                <a:t>雑貨ショップやセレクトショップを装って、「お香」「バスソルト」「ハーブ」「アロマ」など、一見しただけでは人体摂取用と思われないよう目的を偽装して販売されていた。</a:t>
              </a:r>
              <a:endParaRPr kumimoji="1" lang="ja-JP" altLang="en-US" sz="2100" kern="1200" dirty="0">
                <a:solidFill>
                  <a:schemeClr val="tx1"/>
                </a:solidFill>
              </a:endParaRPr>
            </a:p>
          </p:txBody>
        </p:sp>
        <p:sp>
          <p:nvSpPr>
            <p:cNvPr id="16" name="フリーフォーム 15"/>
            <p:cNvSpPr/>
            <p:nvPr/>
          </p:nvSpPr>
          <p:spPr>
            <a:xfrm>
              <a:off x="1547664" y="1632305"/>
              <a:ext cx="2961295" cy="478739"/>
            </a:xfrm>
            <a:custGeom>
              <a:avLst/>
              <a:gdLst>
                <a:gd name="connsiteX0" fmla="*/ 0 w 2961295"/>
                <a:gd name="connsiteY0" fmla="*/ 0 h 478739"/>
                <a:gd name="connsiteX1" fmla="*/ 2961295 w 2961295"/>
                <a:gd name="connsiteY1" fmla="*/ 0 h 478739"/>
                <a:gd name="connsiteX2" fmla="*/ 2961295 w 2961295"/>
                <a:gd name="connsiteY2" fmla="*/ 478739 h 478739"/>
                <a:gd name="connsiteX3" fmla="*/ 0 w 2961295"/>
                <a:gd name="connsiteY3" fmla="*/ 478739 h 478739"/>
                <a:gd name="connsiteX4" fmla="*/ 0 w 2961295"/>
                <a:gd name="connsiteY4" fmla="*/ 0 h 478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295" h="478739">
                  <a:moveTo>
                    <a:pt x="0" y="0"/>
                  </a:moveTo>
                  <a:lnTo>
                    <a:pt x="2961295" y="0"/>
                  </a:lnTo>
                  <a:lnTo>
                    <a:pt x="2961295" y="478739"/>
                  </a:lnTo>
                  <a:lnTo>
                    <a:pt x="0" y="478739"/>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69850" tIns="69850" rIns="69850" bIns="69850" numCol="1" spcCol="1270" anchor="ctr" anchorCtr="0">
              <a:noAutofit/>
            </a:bodyPr>
            <a:lstStyle/>
            <a:p>
              <a:pPr lvl="0" algn="ctr" defTabSz="977900">
                <a:lnSpc>
                  <a:spcPct val="90000"/>
                </a:lnSpc>
                <a:spcBef>
                  <a:spcPct val="0"/>
                </a:spcBef>
                <a:spcAft>
                  <a:spcPct val="35000"/>
                </a:spcAft>
              </a:pPr>
              <a:r>
                <a:rPr kumimoji="1" lang="ja-JP" altLang="en-US" sz="2200" kern="1200" dirty="0" smtClean="0"/>
                <a:t>繁華街の店</a:t>
              </a:r>
              <a:endParaRPr kumimoji="1" lang="ja-JP" altLang="en-US" sz="2200" kern="1200" dirty="0"/>
            </a:p>
          </p:txBody>
        </p:sp>
      </p:grpSp>
      <p:pic>
        <p:nvPicPr>
          <p:cNvPr id="20" name="Picture 2" descr="B:\DATE24\県学薬\資料\違法薬物\画像\20120615152520525_c7af730f9191c59e36881fc18c7be71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9891" y="4811762"/>
            <a:ext cx="1260876" cy="1914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2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57157" y="4797152"/>
            <a:ext cx="2929590" cy="1929606"/>
          </a:xfrm>
          <a:prstGeom prst="rect">
            <a:avLst/>
          </a:prstGeom>
        </p:spPr>
      </p:pic>
    </p:spTree>
    <p:extLst>
      <p:ext uri="{BB962C8B-B14F-4D97-AF65-F5344CB8AC3E}">
        <p14:creationId xmlns:p14="http://schemas.microsoft.com/office/powerpoint/2010/main" val="40049152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51720" y="2276872"/>
            <a:ext cx="5986013" cy="4111305"/>
          </a:xfrm>
          <a:prstGeom prst="rect">
            <a:avLst/>
          </a:prstGeom>
          <a:solidFill>
            <a:schemeClr val="bg1"/>
          </a:solidFill>
          <a:ln>
            <a:solidFill>
              <a:srgbClr val="0070C0"/>
            </a:solidFill>
          </a:ln>
        </p:spPr>
      </p:pic>
      <p:sp>
        <p:nvSpPr>
          <p:cNvPr id="6" name="テキスト ボックス 5"/>
          <p:cNvSpPr txBox="1"/>
          <p:nvPr/>
        </p:nvSpPr>
        <p:spPr>
          <a:xfrm>
            <a:off x="2843808" y="6102436"/>
            <a:ext cx="3183057" cy="285741"/>
          </a:xfrm>
          <a:prstGeom prst="rect">
            <a:avLst/>
          </a:prstGeom>
          <a:noFill/>
        </p:spPr>
        <p:txBody>
          <a:bodyPr wrap="square" rtlCol="0">
            <a:spAutoFit/>
          </a:bodyPr>
          <a:lstStyle/>
          <a:p>
            <a:pPr algn="ctr" fontAlgn="base">
              <a:spcBef>
                <a:spcPct val="50000"/>
              </a:spcBef>
              <a:spcAft>
                <a:spcPct val="0"/>
              </a:spcAft>
            </a:pPr>
            <a:r>
              <a:rPr lang="ja-JP" altLang="en-US" sz="1200" dirty="0" smtClean="0">
                <a:solidFill>
                  <a:schemeClr val="tx1">
                    <a:lumMod val="95000"/>
                    <a:lumOff val="5000"/>
                  </a:schemeClr>
                </a:solidFill>
                <a:latin typeface="ＤＦＰ中太丸ゴシック体" panose="020F0700010101010101" pitchFamily="50" charset="-128"/>
                <a:ea typeface="ＤＦＰ中太丸ゴシック体" panose="020F0700010101010101" pitchFamily="50" charset="-128"/>
              </a:rPr>
              <a:t>（警察庁の資料より）</a:t>
            </a:r>
            <a:endParaRPr lang="en-US" altLang="ja-JP" sz="1200" dirty="0">
              <a:solidFill>
                <a:schemeClr val="tx1">
                  <a:lumMod val="95000"/>
                  <a:lumOff val="5000"/>
                </a:schemeClr>
              </a:solidFill>
              <a:latin typeface="ＤＦＰ中太丸ゴシック体" panose="020F0700010101010101" pitchFamily="50" charset="-128"/>
              <a:ea typeface="ＤＦＰ中太丸ゴシック体" panose="020F0700010101010101" pitchFamily="50" charset="-128"/>
            </a:endParaRPr>
          </a:p>
        </p:txBody>
      </p:sp>
      <p:sp>
        <p:nvSpPr>
          <p:cNvPr id="7" name="テキスト ボックス 6"/>
          <p:cNvSpPr txBox="1"/>
          <p:nvPr/>
        </p:nvSpPr>
        <p:spPr>
          <a:xfrm>
            <a:off x="611560" y="3507050"/>
            <a:ext cx="3561992" cy="1365208"/>
          </a:xfrm>
          <a:prstGeom prst="rect">
            <a:avLst/>
          </a:prstGeom>
          <a:solidFill>
            <a:srgbClr val="FFFFCC"/>
          </a:solidFill>
          <a:ln w="12700">
            <a:solidFill>
              <a:schemeClr val="tx1">
                <a:lumMod val="65000"/>
                <a:lumOff val="35000"/>
              </a:schemeClr>
            </a:solidFill>
          </a:ln>
          <a:effectLst/>
        </p:spPr>
        <p:txBody>
          <a:bodyPr wrap="square" rtlCol="0">
            <a:spAutoFit/>
          </a:bodyPr>
          <a:lstStyle/>
          <a:p>
            <a:pPr fontAlgn="base">
              <a:spcBef>
                <a:spcPct val="50000"/>
              </a:spcBef>
              <a:spcAft>
                <a:spcPct val="0"/>
              </a:spcAft>
            </a:pPr>
            <a:r>
              <a:rPr lang="ja-JP" altLang="en-US" sz="1600" b="1" dirty="0" smtClean="0">
                <a:solidFill>
                  <a:srgbClr val="002060"/>
                </a:solidFill>
                <a:latin typeface="ＤＦＰ中太丸ゴシック体" panose="020F0700010101010101" pitchFamily="50" charset="-128"/>
                <a:ea typeface="ＤＦＰ中太丸ゴシック体" panose="020F0700010101010101" pitchFamily="50" charset="-128"/>
              </a:rPr>
              <a:t>平均年齢　</a:t>
            </a:r>
            <a:r>
              <a:rPr lang="en-US" altLang="ja-JP" sz="1600" b="1" dirty="0" smtClean="0">
                <a:solidFill>
                  <a:srgbClr val="002060"/>
                </a:solidFill>
                <a:latin typeface="ＤＦＰ中太丸ゴシック体" panose="020F0700010101010101" pitchFamily="50" charset="-128"/>
                <a:ea typeface="ＤＦＰ中太丸ゴシック体" panose="020F0700010101010101" pitchFamily="50" charset="-128"/>
              </a:rPr>
              <a:t>34.0</a:t>
            </a:r>
            <a:r>
              <a:rPr lang="ja-JP" altLang="en-US" sz="1600" b="1" dirty="0" smtClean="0">
                <a:solidFill>
                  <a:srgbClr val="002060"/>
                </a:solidFill>
                <a:latin typeface="ＤＦＰ中太丸ゴシック体" panose="020F0700010101010101" pitchFamily="50" charset="-128"/>
                <a:ea typeface="ＤＦＰ中太丸ゴシック体" panose="020F0700010101010101" pitchFamily="50" charset="-128"/>
              </a:rPr>
              <a:t>才</a:t>
            </a:r>
            <a:r>
              <a:rPr lang="en-US" altLang="ja-JP" sz="1600" b="1" dirty="0">
                <a:solidFill>
                  <a:srgbClr val="002060"/>
                </a:solidFill>
                <a:latin typeface="ＤＦＰ中太丸ゴシック体" panose="020F0700010101010101" pitchFamily="50" charset="-128"/>
                <a:ea typeface="ＤＦＰ中太丸ゴシック体" panose="020F0700010101010101" pitchFamily="50" charset="-128"/>
              </a:rPr>
              <a:t/>
            </a:r>
            <a:br>
              <a:rPr lang="en-US" altLang="ja-JP" sz="1600" b="1" dirty="0">
                <a:solidFill>
                  <a:srgbClr val="002060"/>
                </a:solidFill>
                <a:latin typeface="ＤＦＰ中太丸ゴシック体" panose="020F0700010101010101" pitchFamily="50" charset="-128"/>
                <a:ea typeface="ＤＦＰ中太丸ゴシック体" panose="020F0700010101010101" pitchFamily="50" charset="-128"/>
              </a:rPr>
            </a:br>
            <a:r>
              <a:rPr lang="ja-JP" altLang="en-US" sz="1600" b="1" dirty="0" smtClean="0">
                <a:solidFill>
                  <a:srgbClr val="002060"/>
                </a:solidFill>
                <a:latin typeface="ＤＦＰ中太丸ゴシック体" panose="020F0700010101010101" pitchFamily="50" charset="-128"/>
                <a:ea typeface="ＤＦＰ中太丸ゴシック体" panose="020F0700010101010101" pitchFamily="50" charset="-128"/>
              </a:rPr>
              <a:t>男女別　　男性が</a:t>
            </a:r>
            <a:r>
              <a:rPr lang="en-US" altLang="ja-JP" sz="1600" b="1" dirty="0" smtClean="0">
                <a:solidFill>
                  <a:srgbClr val="002060"/>
                </a:solidFill>
                <a:latin typeface="ＤＦＰ中太丸ゴシック体" panose="020F0700010101010101" pitchFamily="50" charset="-128"/>
                <a:ea typeface="ＤＦＰ中太丸ゴシック体" panose="020F0700010101010101" pitchFamily="50" charset="-128"/>
              </a:rPr>
              <a:t>95.7</a:t>
            </a:r>
            <a:r>
              <a:rPr lang="ja-JP" altLang="en-US" sz="1600" b="1" dirty="0" smtClean="0">
                <a:solidFill>
                  <a:srgbClr val="002060"/>
                </a:solidFill>
                <a:latin typeface="ＤＦＰ中太丸ゴシック体" panose="020F0700010101010101" pitchFamily="50" charset="-128"/>
                <a:ea typeface="ＤＦＰ中太丸ゴシック体" panose="020F0700010101010101" pitchFamily="50" charset="-128"/>
              </a:rPr>
              <a:t>％</a:t>
            </a:r>
            <a:r>
              <a:rPr lang="en-US" altLang="ja-JP" sz="1600" b="1" dirty="0" smtClean="0">
                <a:solidFill>
                  <a:srgbClr val="002060"/>
                </a:solidFill>
                <a:latin typeface="ＤＦＰ中太丸ゴシック体" panose="020F0700010101010101" pitchFamily="50" charset="-128"/>
                <a:ea typeface="ＤＦＰ中太丸ゴシック体" panose="020F0700010101010101" pitchFamily="50" charset="-128"/>
              </a:rPr>
              <a:t/>
            </a:r>
            <a:br>
              <a:rPr lang="en-US" altLang="ja-JP" sz="1600" b="1" dirty="0" smtClean="0">
                <a:solidFill>
                  <a:srgbClr val="002060"/>
                </a:solidFill>
                <a:latin typeface="ＤＦＰ中太丸ゴシック体" panose="020F0700010101010101" pitchFamily="50" charset="-128"/>
                <a:ea typeface="ＤＦＰ中太丸ゴシック体" panose="020F0700010101010101" pitchFamily="50" charset="-128"/>
              </a:rPr>
            </a:br>
            <a:r>
              <a:rPr lang="ja-JP" altLang="en-US" sz="1600" b="1" dirty="0" smtClean="0">
                <a:solidFill>
                  <a:srgbClr val="002060"/>
                </a:solidFill>
                <a:latin typeface="ＤＦＰ中太丸ゴシック体" panose="020F0700010101010101" pitchFamily="50" charset="-128"/>
                <a:ea typeface="ＤＦＰ中太丸ゴシック体" panose="020F0700010101010101" pitchFamily="50" charset="-128"/>
              </a:rPr>
              <a:t>薬物経験　</a:t>
            </a:r>
            <a:r>
              <a:rPr lang="en-US" altLang="ja-JP" sz="1600" b="1" dirty="0" smtClean="0">
                <a:solidFill>
                  <a:srgbClr val="002060"/>
                </a:solidFill>
                <a:latin typeface="ＤＦＰ中太丸ゴシック体" panose="020F0700010101010101" pitchFamily="50" charset="-128"/>
                <a:ea typeface="ＤＦＰ中太丸ゴシック体" panose="020F0700010101010101" pitchFamily="50" charset="-128"/>
              </a:rPr>
              <a:t>80</a:t>
            </a:r>
            <a:r>
              <a:rPr lang="ja-JP" altLang="en-US" sz="1600" b="1" dirty="0" smtClean="0">
                <a:solidFill>
                  <a:srgbClr val="002060"/>
                </a:solidFill>
                <a:latin typeface="ＤＦＰ中太丸ゴシック体" panose="020F0700010101010101" pitchFamily="50" charset="-128"/>
                <a:ea typeface="ＤＦＰ中太丸ゴシック体" panose="020F0700010101010101" pitchFamily="50" charset="-128"/>
              </a:rPr>
              <a:t>％が初犯</a:t>
            </a:r>
            <a:r>
              <a:rPr lang="en-US" altLang="ja-JP" sz="1600" b="1" dirty="0" smtClean="0">
                <a:solidFill>
                  <a:srgbClr val="002060"/>
                </a:solidFill>
                <a:latin typeface="ＤＦＰ中太丸ゴシック体" panose="020F0700010101010101" pitchFamily="50" charset="-128"/>
                <a:ea typeface="ＤＦＰ中太丸ゴシック体" panose="020F0700010101010101" pitchFamily="50" charset="-128"/>
              </a:rPr>
              <a:t/>
            </a:r>
            <a:br>
              <a:rPr lang="en-US" altLang="ja-JP" sz="1600" b="1" dirty="0" smtClean="0">
                <a:solidFill>
                  <a:srgbClr val="002060"/>
                </a:solidFill>
                <a:latin typeface="ＤＦＰ中太丸ゴシック体" panose="020F0700010101010101" pitchFamily="50" charset="-128"/>
                <a:ea typeface="ＤＦＰ中太丸ゴシック体" panose="020F0700010101010101" pitchFamily="50" charset="-128"/>
              </a:rPr>
            </a:br>
            <a:r>
              <a:rPr lang="ja-JP" altLang="en-US" sz="1600" b="1" dirty="0" smtClean="0">
                <a:solidFill>
                  <a:srgbClr val="002060"/>
                </a:solidFill>
                <a:latin typeface="ＤＦＰ中太丸ゴシック体" panose="020F0700010101010101" pitchFamily="50" charset="-128"/>
                <a:ea typeface="ＤＦＰ中太丸ゴシック体" panose="020F0700010101010101" pitchFamily="50" charset="-128"/>
              </a:rPr>
              <a:t>入手先　　街頭店舗が約</a:t>
            </a:r>
            <a:r>
              <a:rPr lang="en-US" altLang="ja-JP" sz="1600" b="1" dirty="0" smtClean="0">
                <a:solidFill>
                  <a:srgbClr val="002060"/>
                </a:solidFill>
                <a:latin typeface="ＤＦＰ中太丸ゴシック体" panose="020F0700010101010101" pitchFamily="50" charset="-128"/>
                <a:ea typeface="ＤＦＰ中太丸ゴシック体" panose="020F0700010101010101" pitchFamily="50" charset="-128"/>
              </a:rPr>
              <a:t>60</a:t>
            </a:r>
            <a:r>
              <a:rPr lang="ja-JP" altLang="en-US" sz="1600" b="1" dirty="0" smtClean="0">
                <a:solidFill>
                  <a:srgbClr val="002060"/>
                </a:solidFill>
                <a:latin typeface="ＤＦＰ中太丸ゴシック体" panose="020F0700010101010101" pitchFamily="50" charset="-128"/>
                <a:ea typeface="ＤＦＰ中太丸ゴシック体" panose="020F0700010101010101" pitchFamily="50" charset="-128"/>
              </a:rPr>
              <a:t>％</a:t>
            </a:r>
            <a:r>
              <a:rPr lang="en-US" altLang="ja-JP" sz="1600" b="1" dirty="0">
                <a:solidFill>
                  <a:srgbClr val="002060"/>
                </a:solidFill>
                <a:latin typeface="ＤＦＰ中太丸ゴシック体" panose="020F0700010101010101" pitchFamily="50" charset="-128"/>
                <a:ea typeface="ＤＦＰ中太丸ゴシック体" panose="020F0700010101010101" pitchFamily="50" charset="-128"/>
              </a:rPr>
              <a:t/>
            </a:r>
            <a:br>
              <a:rPr lang="en-US" altLang="ja-JP" sz="1600" b="1" dirty="0">
                <a:solidFill>
                  <a:srgbClr val="002060"/>
                </a:solidFill>
                <a:latin typeface="ＤＦＰ中太丸ゴシック体" panose="020F0700010101010101" pitchFamily="50" charset="-128"/>
                <a:ea typeface="ＤＦＰ中太丸ゴシック体" panose="020F0700010101010101" pitchFamily="50" charset="-128"/>
              </a:rPr>
            </a:br>
            <a:r>
              <a:rPr lang="ja-JP" altLang="en-US" sz="1600" b="1" dirty="0" smtClean="0">
                <a:solidFill>
                  <a:srgbClr val="002060"/>
                </a:solidFill>
                <a:latin typeface="ＤＦＰ中太丸ゴシック体" panose="020F0700010101010101" pitchFamily="50" charset="-128"/>
                <a:ea typeface="ＤＦＰ中太丸ゴシック体" panose="020F0700010101010101" pitchFamily="50" charset="-128"/>
              </a:rPr>
              <a:t>　　　　　インターネット約</a:t>
            </a:r>
            <a:r>
              <a:rPr lang="en-US" altLang="ja-JP" sz="1600" b="1" dirty="0" smtClean="0">
                <a:solidFill>
                  <a:srgbClr val="002060"/>
                </a:solidFill>
                <a:latin typeface="ＤＦＰ中太丸ゴシック体" panose="020F0700010101010101" pitchFamily="50" charset="-128"/>
                <a:ea typeface="ＤＦＰ中太丸ゴシック体" panose="020F0700010101010101" pitchFamily="50" charset="-128"/>
              </a:rPr>
              <a:t>20</a:t>
            </a:r>
            <a:r>
              <a:rPr lang="ja-JP" altLang="en-US" sz="1600" b="1" dirty="0" smtClean="0">
                <a:solidFill>
                  <a:srgbClr val="002060"/>
                </a:solidFill>
                <a:latin typeface="ＤＦＰ中太丸ゴシック体" panose="020F0700010101010101" pitchFamily="50" charset="-128"/>
                <a:ea typeface="ＤＦＰ中太丸ゴシック体" panose="020F0700010101010101" pitchFamily="50" charset="-128"/>
              </a:rPr>
              <a:t>％</a:t>
            </a:r>
            <a:endParaRPr lang="en-US" altLang="ja-JP" sz="1600" b="1" dirty="0" smtClean="0">
              <a:solidFill>
                <a:srgbClr val="002060"/>
              </a:solidFill>
              <a:latin typeface="ＤＦＰ中太丸ゴシック体" panose="020F0700010101010101" pitchFamily="50" charset="-128"/>
              <a:ea typeface="ＤＦＰ中太丸ゴシック体" panose="020F0700010101010101" pitchFamily="50" charset="-128"/>
            </a:endParaRPr>
          </a:p>
        </p:txBody>
      </p:sp>
      <p:sp>
        <p:nvSpPr>
          <p:cNvPr id="10" name="正方形/長方形 9"/>
          <p:cNvSpPr/>
          <p:nvPr/>
        </p:nvSpPr>
        <p:spPr>
          <a:xfrm>
            <a:off x="0" y="1386034"/>
            <a:ext cx="9144000" cy="584775"/>
          </a:xfrm>
          <a:prstGeom prst="rect">
            <a:avLst/>
          </a:prstGeom>
        </p:spPr>
        <p:txBody>
          <a:bodyPr wrap="square">
            <a:spAutoFit/>
          </a:bodyPr>
          <a:lstStyle/>
          <a:p>
            <a:pPr algn="ctr">
              <a:defRPr/>
            </a:pPr>
            <a:r>
              <a:rPr lang="ja-JP" altLang="en-US" sz="3200" dirty="0" smtClean="0">
                <a:solidFill>
                  <a:srgbClr val="FF6600"/>
                </a:solidFill>
                <a:effectLst>
                  <a:outerShdw blurRad="38100" dist="38100" dir="2700000" algn="tl">
                    <a:srgbClr val="000000">
                      <a:alpha val="43137"/>
                    </a:srgbClr>
                  </a:outerShdw>
                </a:effectLst>
                <a:latin typeface="ＤＦＰ太丸ゴシック体" pitchFamily="50" charset="-128"/>
                <a:ea typeface="ＤＦＰ太丸ゴシック体" pitchFamily="50" charset="-128"/>
              </a:rPr>
              <a:t>規制が追いつかずに増えてしまった</a:t>
            </a:r>
            <a:endParaRPr lang="ja-JP" altLang="en-US" sz="3200" dirty="0">
              <a:solidFill>
                <a:srgbClr val="FF6600"/>
              </a:solidFill>
              <a:effectLst>
                <a:outerShdw blurRad="38100" dist="38100" dir="2700000" algn="tl">
                  <a:srgbClr val="000000">
                    <a:alpha val="43137"/>
                  </a:srgbClr>
                </a:outerShdw>
              </a:effectLst>
              <a:latin typeface="ＤＦＰ太丸ゴシック体" pitchFamily="50" charset="-128"/>
              <a:ea typeface="ＤＦＰ太丸ゴシック体" pitchFamily="50" charset="-128"/>
            </a:endParaRPr>
          </a:p>
        </p:txBody>
      </p:sp>
      <p:sp>
        <p:nvSpPr>
          <p:cNvPr id="8" name="タイトル 1"/>
          <p:cNvSpPr>
            <a:spLocks noGrp="1"/>
          </p:cNvSpPr>
          <p:nvPr>
            <p:ph type="title"/>
          </p:nvPr>
        </p:nvSpPr>
        <p:spPr>
          <a:xfrm>
            <a:off x="611560" y="329535"/>
            <a:ext cx="8229600" cy="1143000"/>
          </a:xfrm>
          <a:gradFill>
            <a:gsLst>
              <a:gs pos="0">
                <a:srgbClr val="99FFCC"/>
              </a:gs>
              <a:gs pos="50000">
                <a:schemeClr val="bg1"/>
              </a:gs>
              <a:gs pos="100000">
                <a:srgbClr val="99FFCC"/>
              </a:gs>
            </a:gsLst>
            <a:lin ang="5400000" scaled="1"/>
          </a:gradFill>
        </p:spPr>
        <p:txBody>
          <a:bodyPr>
            <a:normAutofit/>
          </a:bodyPr>
          <a:lstStyle/>
          <a:p>
            <a:r>
              <a:rPr lang="ja-JP" altLang="en-US" dirty="0"/>
              <a:t>危険ドラッグでの検挙</a:t>
            </a:r>
            <a:r>
              <a:rPr lang="ja-JP" altLang="en-US" dirty="0" smtClean="0"/>
              <a:t>状況</a:t>
            </a:r>
            <a:endParaRPr kumimoji="1" lang="ja-JP" altLang="en-US" dirty="0"/>
          </a:p>
        </p:txBody>
      </p:sp>
    </p:spTree>
    <p:extLst>
      <p:ext uri="{BB962C8B-B14F-4D97-AF65-F5344CB8AC3E}">
        <p14:creationId xmlns:p14="http://schemas.microsoft.com/office/powerpoint/2010/main" val="22167672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1520" y="1333333"/>
            <a:ext cx="8592523" cy="5004150"/>
          </a:xfrm>
          <a:prstGeom prst="rect">
            <a:avLst/>
          </a:prstGeom>
        </p:spPr>
      </p:pic>
      <p:sp>
        <p:nvSpPr>
          <p:cNvPr id="7" name="タイトル 1"/>
          <p:cNvSpPr txBox="1">
            <a:spLocks/>
          </p:cNvSpPr>
          <p:nvPr/>
        </p:nvSpPr>
        <p:spPr>
          <a:xfrm>
            <a:off x="4893368" y="3135774"/>
            <a:ext cx="2270920" cy="648071"/>
          </a:xfrm>
          <a:prstGeom prst="rect">
            <a:avLst/>
          </a:prstGeom>
          <a:solidFill>
            <a:srgbClr val="FFCCFF"/>
          </a:solidFill>
          <a:ln>
            <a:solidFill>
              <a:srgbClr val="FF0000"/>
            </a:solidFill>
          </a:ln>
          <a:effectLst>
            <a:outerShdw blurRad="50800" dist="38100" dir="5400000" algn="t" rotWithShape="0">
              <a:prstClr val="black">
                <a:alpha val="40000"/>
              </a:prstClr>
            </a:outerShdw>
          </a:effectLst>
        </p:spPr>
        <p:txBody>
          <a:bodyPr vert="horz" lIns="91440" tIns="45720" rIns="91440" bIns="45720" rtlCol="0" anchor="ctr">
            <a:normAutofit fontScale="850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dirty="0" smtClean="0">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指定薬物と同等以上に精神毒性を有する蓋然性が高い物である疑いがある物品への規制</a:t>
            </a:r>
            <a:endParaRPr lang="ja-JP" altLang="en-US" sz="1400" dirty="0">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6" name="ストライプ矢印 5"/>
          <p:cNvSpPr/>
          <p:nvPr/>
        </p:nvSpPr>
        <p:spPr bwMode="auto">
          <a:xfrm rot="10800000">
            <a:off x="6953519" y="2863592"/>
            <a:ext cx="707231" cy="612000"/>
          </a:xfrm>
          <a:prstGeom prst="stripedRightArrow">
            <a:avLst/>
          </a:prstGeom>
          <a:solidFill>
            <a:srgbClr val="FF0000"/>
          </a:solidFill>
          <a:ln w="9525" cap="flat" cmpd="sng" algn="ctr">
            <a:solidFill>
              <a:srgbClr val="003366"/>
            </a:solidFill>
            <a:prstDash val="solid"/>
            <a:round/>
            <a:headEnd type="none" w="med" len="med"/>
            <a:tailEnd type="none" w="med" len="med"/>
          </a:ln>
          <a:effectLst/>
        </p:spPr>
        <p:txBody>
          <a:bodyPr vert="eaVert"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ja-JP" altLang="en-US" sz="1800" b="0" i="0" u="none" strike="noStrike" cap="none" normalizeH="0" baseline="0" smtClean="0">
              <a:ln>
                <a:noFill/>
              </a:ln>
              <a:solidFill>
                <a:srgbClr val="FF0066"/>
              </a:solidFill>
              <a:effectLst/>
              <a:latin typeface="Arial" charset="0"/>
              <a:ea typeface="ＤＦＰ太丸ゴシック体" pitchFamily="50" charset="-128"/>
            </a:endParaRPr>
          </a:p>
        </p:txBody>
      </p:sp>
      <p:sp>
        <p:nvSpPr>
          <p:cNvPr id="10" name="タイトル 1"/>
          <p:cNvSpPr txBox="1">
            <a:spLocks/>
          </p:cNvSpPr>
          <p:nvPr/>
        </p:nvSpPr>
        <p:spPr>
          <a:xfrm>
            <a:off x="3669232" y="5271643"/>
            <a:ext cx="2448272" cy="804967"/>
          </a:xfrm>
          <a:prstGeom prst="rect">
            <a:avLst/>
          </a:prstGeom>
          <a:solidFill>
            <a:srgbClr val="66FF66"/>
          </a:solidFill>
          <a:effectLst>
            <a:outerShdw blurRad="50800" dist="38100" dir="5400000" algn="t" rotWithShape="0">
              <a:prstClr val="black">
                <a:alpha val="40000"/>
              </a:prstClr>
            </a:outerShdw>
          </a:effectLst>
        </p:spPr>
        <p:txBody>
          <a:bodyPr vert="horz" lIns="91440" tIns="45720" rIns="91440" bIns="45720" rtlCol="0" anchor="ctr">
            <a:normAutofit fontScale="55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4800" dirty="0" smtClean="0">
                <a:solidFill>
                  <a:srgbClr val="FF6600"/>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医薬品</a:t>
            </a:r>
            <a:endParaRPr lang="en-US" altLang="ja-JP" sz="4800" dirty="0" smtClean="0">
              <a:solidFill>
                <a:srgbClr val="FF6600"/>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endParaRPr>
          </a:p>
          <a:p>
            <a:r>
              <a:rPr lang="ja-JP" altLang="en-US" sz="4800" dirty="0" smtClean="0">
                <a:solidFill>
                  <a:srgbClr val="FF6600"/>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医療機器等法</a:t>
            </a:r>
            <a:endParaRPr lang="ja-JP" altLang="en-US" sz="3600" dirty="0">
              <a:solidFill>
                <a:srgbClr val="FF6600"/>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endParaRPr>
          </a:p>
        </p:txBody>
      </p:sp>
      <p:sp>
        <p:nvSpPr>
          <p:cNvPr id="11" name="タイトル 1"/>
          <p:cNvSpPr>
            <a:spLocks noGrp="1"/>
          </p:cNvSpPr>
          <p:nvPr>
            <p:ph type="title"/>
          </p:nvPr>
        </p:nvSpPr>
        <p:spPr>
          <a:xfrm>
            <a:off x="626181" y="162170"/>
            <a:ext cx="8229600" cy="1143000"/>
          </a:xfrm>
          <a:gradFill>
            <a:gsLst>
              <a:gs pos="0">
                <a:srgbClr val="99FFCC"/>
              </a:gs>
              <a:gs pos="50000">
                <a:schemeClr val="bg1"/>
              </a:gs>
              <a:gs pos="100000">
                <a:srgbClr val="99FFCC"/>
              </a:gs>
            </a:gsLst>
            <a:lin ang="5400000" scaled="1"/>
          </a:gradFill>
        </p:spPr>
        <p:txBody>
          <a:bodyPr>
            <a:normAutofit/>
          </a:bodyPr>
          <a:lstStyle/>
          <a:p>
            <a:r>
              <a:rPr lang="ja-JP" altLang="en-US" dirty="0"/>
              <a:t>危険ドラッグの規制</a:t>
            </a:r>
            <a:r>
              <a:rPr lang="ja-JP" altLang="en-US" dirty="0" smtClean="0"/>
              <a:t>法律</a:t>
            </a:r>
            <a:endParaRPr kumimoji="1" lang="ja-JP" altLang="en-US" dirty="0"/>
          </a:p>
        </p:txBody>
      </p:sp>
    </p:spTree>
    <p:extLst>
      <p:ext uri="{BB962C8B-B14F-4D97-AF65-F5344CB8AC3E}">
        <p14:creationId xmlns:p14="http://schemas.microsoft.com/office/powerpoint/2010/main" val="86925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kumimoji="1" lang="ja-JP" altLang="en-US" dirty="0" smtClean="0"/>
              <a:t>乱用される薬物</a:t>
            </a:r>
            <a:endParaRPr kumimoji="1" lang="ja-JP" alt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2042" y="1556792"/>
            <a:ext cx="7699915" cy="2792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540" y="4392868"/>
            <a:ext cx="3197689" cy="240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828" y="4406555"/>
            <a:ext cx="1944687"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947" y="4721743"/>
            <a:ext cx="1152525"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角丸四角形吹き出し 4"/>
          <p:cNvSpPr/>
          <p:nvPr/>
        </p:nvSpPr>
        <p:spPr>
          <a:xfrm>
            <a:off x="5292080" y="4721743"/>
            <a:ext cx="2232248" cy="1515569"/>
          </a:xfrm>
          <a:prstGeom prst="wedgeRoundRectCallout">
            <a:avLst>
              <a:gd name="adj1" fmla="val 77239"/>
              <a:gd name="adj2" fmla="val 711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ja-JP" altLang="en-US" dirty="0">
                <a:solidFill>
                  <a:schemeClr val="tx1"/>
                </a:solidFill>
              </a:rPr>
              <a:t>医療用医薬品や</a:t>
            </a:r>
            <a:r>
              <a:rPr lang="en-US" altLang="ja-JP" dirty="0">
                <a:solidFill>
                  <a:schemeClr val="tx1"/>
                </a:solidFill>
              </a:rPr>
              <a:t>OTC</a:t>
            </a:r>
            <a:r>
              <a:rPr lang="ja-JP" altLang="en-US" dirty="0">
                <a:solidFill>
                  <a:schemeClr val="tx1"/>
                </a:solidFill>
              </a:rPr>
              <a:t>薬の乱用・依存も問題に</a:t>
            </a:r>
            <a:r>
              <a:rPr lang="ja-JP" altLang="en-US" dirty="0" smtClean="0">
                <a:solidFill>
                  <a:schemeClr val="tx1"/>
                </a:solidFill>
              </a:rPr>
              <a:t>なってます！</a:t>
            </a:r>
            <a:endParaRPr lang="ja-JP" altLang="en-US" dirty="0">
              <a:solidFill>
                <a:schemeClr val="tx1"/>
              </a:solidFill>
            </a:endParaRPr>
          </a:p>
        </p:txBody>
      </p:sp>
    </p:spTree>
    <p:extLst>
      <p:ext uri="{BB962C8B-B14F-4D97-AF65-F5344CB8AC3E}">
        <p14:creationId xmlns:p14="http://schemas.microsoft.com/office/powerpoint/2010/main" val="20266663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gradFill>
            <a:gsLst>
              <a:gs pos="0">
                <a:srgbClr val="99FFCC"/>
              </a:gs>
              <a:gs pos="50000">
                <a:schemeClr val="bg1"/>
              </a:gs>
              <a:gs pos="100000">
                <a:srgbClr val="99FFCC"/>
              </a:gs>
            </a:gsLst>
            <a:lin ang="5400000" scaled="1"/>
          </a:gradFill>
        </p:spPr>
        <p:txBody>
          <a:bodyPr>
            <a:normAutofit/>
          </a:bodyPr>
          <a:lstStyle/>
          <a:p>
            <a:r>
              <a:rPr lang="ja-JP" altLang="en-US" dirty="0" smtClean="0"/>
              <a:t>指定薬物とは？</a:t>
            </a:r>
            <a:endParaRPr kumimoji="1" lang="ja-JP" altLang="en-US" dirty="0"/>
          </a:p>
        </p:txBody>
      </p:sp>
      <p:sp>
        <p:nvSpPr>
          <p:cNvPr id="12" name="フリーフォーム 11"/>
          <p:cNvSpPr/>
          <p:nvPr/>
        </p:nvSpPr>
        <p:spPr>
          <a:xfrm>
            <a:off x="4757157" y="2595912"/>
            <a:ext cx="2407043" cy="2534539"/>
          </a:xfrm>
          <a:custGeom>
            <a:avLst/>
            <a:gdLst>
              <a:gd name="connsiteX0" fmla="*/ 0 w 2407042"/>
              <a:gd name="connsiteY0" fmla="*/ 0 h 2534539"/>
              <a:gd name="connsiteX1" fmla="*/ 2407042 w 2407042"/>
              <a:gd name="connsiteY1" fmla="*/ 0 h 2534539"/>
              <a:gd name="connsiteX2" fmla="*/ 2407042 w 2407042"/>
              <a:gd name="connsiteY2" fmla="*/ 2534539 h 2534539"/>
              <a:gd name="connsiteX3" fmla="*/ 0 w 2407042"/>
              <a:gd name="connsiteY3" fmla="*/ 2534539 h 2534539"/>
              <a:gd name="connsiteX4" fmla="*/ 0 w 2407042"/>
              <a:gd name="connsiteY4" fmla="*/ 0 h 2534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042" h="2534539">
                <a:moveTo>
                  <a:pt x="0" y="0"/>
                </a:moveTo>
                <a:lnTo>
                  <a:pt x="2407042" y="0"/>
                </a:lnTo>
                <a:lnTo>
                  <a:pt x="2407042" y="2534539"/>
                </a:lnTo>
                <a:lnTo>
                  <a:pt x="0" y="2534539"/>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endParaRPr kumimoji="1" lang="ja-JP" altLang="en-US" sz="3500" kern="1200" dirty="0"/>
          </a:p>
        </p:txBody>
      </p:sp>
      <p:graphicFrame>
        <p:nvGraphicFramePr>
          <p:cNvPr id="2" name="図表 1"/>
          <p:cNvGraphicFramePr/>
          <p:nvPr>
            <p:extLst>
              <p:ext uri="{D42A27DB-BD31-4B8C-83A1-F6EECF244321}">
                <p14:modId xmlns:p14="http://schemas.microsoft.com/office/powerpoint/2010/main" val="3256164869"/>
              </p:ext>
            </p:extLst>
          </p:nvPr>
        </p:nvGraphicFramePr>
        <p:xfrm>
          <a:off x="467544" y="1397000"/>
          <a:ext cx="8136904" cy="5200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90804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normAutofit/>
          </a:bodyPr>
          <a:lstStyle/>
          <a:p>
            <a:r>
              <a:rPr lang="ja-JP" altLang="en-US" dirty="0"/>
              <a:t>指定薬物の所持・使用等が</a:t>
            </a:r>
            <a:r>
              <a:rPr lang="ja-JP" altLang="en-US" dirty="0" smtClean="0"/>
              <a:t>禁止</a:t>
            </a:r>
            <a:endParaRPr kumimoji="1" lang="ja-JP" altLang="en-US" dirty="0"/>
          </a:p>
        </p:txBody>
      </p:sp>
      <p:sp>
        <p:nvSpPr>
          <p:cNvPr id="4" name="スライド番号プレースホルダー 3"/>
          <p:cNvSpPr>
            <a:spLocks noGrp="1"/>
          </p:cNvSpPr>
          <p:nvPr>
            <p:ph type="sldNum" sz="quarter" idx="12"/>
          </p:nvPr>
        </p:nvSpPr>
        <p:spPr/>
        <p:txBody>
          <a:bodyPr/>
          <a:lstStyle/>
          <a:p>
            <a:fld id="{2D5A6308-FEA0-48C5-ADE0-5DD38CE06A1C}" type="slidenum">
              <a:rPr lang="ja-JP" altLang="en-US" smtClean="0">
                <a:solidFill>
                  <a:prstClr val="black">
                    <a:tint val="75000"/>
                  </a:prstClr>
                </a:solidFill>
              </a:rPr>
              <a:pPr/>
              <a:t>31</a:t>
            </a:fld>
            <a:endParaRPr lang="ja-JP" altLang="en-US">
              <a:solidFill>
                <a:prstClr val="black">
                  <a:tint val="75000"/>
                </a:prstClr>
              </a:solidFill>
            </a:endParaRPr>
          </a:p>
        </p:txBody>
      </p:sp>
      <p:grpSp>
        <p:nvGrpSpPr>
          <p:cNvPr id="6" name="グループ化 5"/>
          <p:cNvGrpSpPr/>
          <p:nvPr/>
        </p:nvGrpSpPr>
        <p:grpSpPr>
          <a:xfrm>
            <a:off x="1266280" y="2204864"/>
            <a:ext cx="6619638" cy="3378794"/>
            <a:chOff x="1681490" y="2131790"/>
            <a:chExt cx="6619638" cy="3378794"/>
          </a:xfrm>
        </p:grpSpPr>
        <p:sp>
          <p:nvSpPr>
            <p:cNvPr id="9" name="フリーフォーム 8"/>
            <p:cNvSpPr/>
            <p:nvPr/>
          </p:nvSpPr>
          <p:spPr>
            <a:xfrm>
              <a:off x="1681490" y="3787974"/>
              <a:ext cx="1649536" cy="1649536"/>
            </a:xfrm>
            <a:custGeom>
              <a:avLst/>
              <a:gdLst>
                <a:gd name="connsiteX0" fmla="*/ 0 w 1649536"/>
                <a:gd name="connsiteY0" fmla="*/ 824768 h 1649536"/>
                <a:gd name="connsiteX1" fmla="*/ 824768 w 1649536"/>
                <a:gd name="connsiteY1" fmla="*/ 0 h 1649536"/>
                <a:gd name="connsiteX2" fmla="*/ 1649536 w 1649536"/>
                <a:gd name="connsiteY2" fmla="*/ 824768 h 1649536"/>
                <a:gd name="connsiteX3" fmla="*/ 824768 w 1649536"/>
                <a:gd name="connsiteY3" fmla="*/ 1649536 h 1649536"/>
                <a:gd name="connsiteX4" fmla="*/ 0 w 1649536"/>
                <a:gd name="connsiteY4" fmla="*/ 824768 h 1649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536" h="1649536">
                  <a:moveTo>
                    <a:pt x="0" y="824768"/>
                  </a:moveTo>
                  <a:cubicBezTo>
                    <a:pt x="0" y="369261"/>
                    <a:pt x="369261" y="0"/>
                    <a:pt x="824768" y="0"/>
                  </a:cubicBezTo>
                  <a:cubicBezTo>
                    <a:pt x="1280275" y="0"/>
                    <a:pt x="1649536" y="369261"/>
                    <a:pt x="1649536" y="824768"/>
                  </a:cubicBezTo>
                  <a:cubicBezTo>
                    <a:pt x="1649536" y="1280275"/>
                    <a:pt x="1280275" y="1649536"/>
                    <a:pt x="824768" y="1649536"/>
                  </a:cubicBezTo>
                  <a:cubicBezTo>
                    <a:pt x="369261" y="1649536"/>
                    <a:pt x="0" y="1280275"/>
                    <a:pt x="0" y="824768"/>
                  </a:cubicBez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279669" tIns="279669" rIns="279669" bIns="279669" numCol="1" spcCol="1270" anchor="ctr" anchorCtr="0">
              <a:noAutofit/>
            </a:bodyPr>
            <a:lstStyle/>
            <a:p>
              <a:pPr lvl="0" algn="ctr" defTabSz="1333500">
                <a:lnSpc>
                  <a:spcPct val="90000"/>
                </a:lnSpc>
                <a:spcBef>
                  <a:spcPct val="0"/>
                </a:spcBef>
                <a:spcAft>
                  <a:spcPct val="35000"/>
                </a:spcAft>
              </a:pPr>
              <a:r>
                <a:rPr kumimoji="1" lang="ja-JP" altLang="en-US" sz="3000" kern="1200" dirty="0" smtClean="0"/>
                <a:t>購入</a:t>
              </a:r>
              <a:endParaRPr kumimoji="1" lang="en-US" altLang="ja-JP" sz="3000" kern="1200" dirty="0" smtClean="0"/>
            </a:p>
          </p:txBody>
        </p:sp>
        <p:sp>
          <p:nvSpPr>
            <p:cNvPr id="10" name="フリーフォーム 9"/>
            <p:cNvSpPr/>
            <p:nvPr/>
          </p:nvSpPr>
          <p:spPr>
            <a:xfrm>
              <a:off x="4318642" y="3556368"/>
              <a:ext cx="524552" cy="613627"/>
            </a:xfrm>
            <a:custGeom>
              <a:avLst/>
              <a:gdLst>
                <a:gd name="connsiteX0" fmla="*/ 0 w 524552"/>
                <a:gd name="connsiteY0" fmla="*/ 122725 h 613627"/>
                <a:gd name="connsiteX1" fmla="*/ 262276 w 524552"/>
                <a:gd name="connsiteY1" fmla="*/ 122725 h 613627"/>
                <a:gd name="connsiteX2" fmla="*/ 262276 w 524552"/>
                <a:gd name="connsiteY2" fmla="*/ 0 h 613627"/>
                <a:gd name="connsiteX3" fmla="*/ 524552 w 524552"/>
                <a:gd name="connsiteY3" fmla="*/ 306814 h 613627"/>
                <a:gd name="connsiteX4" fmla="*/ 262276 w 524552"/>
                <a:gd name="connsiteY4" fmla="*/ 613627 h 613627"/>
                <a:gd name="connsiteX5" fmla="*/ 262276 w 524552"/>
                <a:gd name="connsiteY5" fmla="*/ 490902 h 613627"/>
                <a:gd name="connsiteX6" fmla="*/ 0 w 524552"/>
                <a:gd name="connsiteY6" fmla="*/ 490902 h 613627"/>
                <a:gd name="connsiteX7" fmla="*/ 0 w 524552"/>
                <a:gd name="connsiteY7" fmla="*/ 122725 h 61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552" h="613627">
                  <a:moveTo>
                    <a:pt x="0" y="122725"/>
                  </a:moveTo>
                  <a:lnTo>
                    <a:pt x="262276" y="122725"/>
                  </a:lnTo>
                  <a:lnTo>
                    <a:pt x="262276" y="0"/>
                  </a:lnTo>
                  <a:lnTo>
                    <a:pt x="524552" y="306814"/>
                  </a:lnTo>
                  <a:lnTo>
                    <a:pt x="262276" y="613627"/>
                  </a:lnTo>
                  <a:lnTo>
                    <a:pt x="262276" y="490902"/>
                  </a:lnTo>
                  <a:lnTo>
                    <a:pt x="0" y="490902"/>
                  </a:lnTo>
                  <a:lnTo>
                    <a:pt x="0" y="122725"/>
                  </a:lnTo>
                  <a:close/>
                </a:path>
              </a:pathLst>
            </a:custGeom>
          </p:spPr>
          <p:style>
            <a:lnRef idx="0">
              <a:schemeClr val="accent5"/>
            </a:lnRef>
            <a:fillRef idx="3">
              <a:schemeClr val="accent5"/>
            </a:fillRef>
            <a:effectRef idx="3">
              <a:schemeClr val="accent5"/>
            </a:effectRef>
            <a:fontRef idx="minor">
              <a:schemeClr val="lt1"/>
            </a:fontRef>
          </p:style>
          <p:txBody>
            <a:bodyPr spcFirstLastPara="0" vert="horz" wrap="square" lIns="0" tIns="122725" rIns="157366" bIns="122725" numCol="1" spcCol="1270" anchor="ctr" anchorCtr="0">
              <a:noAutofit/>
            </a:bodyPr>
            <a:lstStyle/>
            <a:p>
              <a:pPr lvl="0" algn="ctr" defTabSz="1066800">
                <a:lnSpc>
                  <a:spcPct val="90000"/>
                </a:lnSpc>
                <a:spcBef>
                  <a:spcPct val="0"/>
                </a:spcBef>
                <a:spcAft>
                  <a:spcPct val="35000"/>
                </a:spcAft>
              </a:pPr>
              <a:endParaRPr kumimoji="1" lang="ja-JP" altLang="en-US" sz="2400" kern="1200"/>
            </a:p>
          </p:txBody>
        </p:sp>
        <p:sp>
          <p:nvSpPr>
            <p:cNvPr id="11" name="フリーフォーム 10"/>
            <p:cNvSpPr/>
            <p:nvPr/>
          </p:nvSpPr>
          <p:spPr>
            <a:xfrm>
              <a:off x="5002055" y="2211511"/>
              <a:ext cx="3299073" cy="3299073"/>
            </a:xfrm>
            <a:custGeom>
              <a:avLst/>
              <a:gdLst>
                <a:gd name="connsiteX0" fmla="*/ 0 w 3299073"/>
                <a:gd name="connsiteY0" fmla="*/ 1649537 h 3299073"/>
                <a:gd name="connsiteX1" fmla="*/ 1649537 w 3299073"/>
                <a:gd name="connsiteY1" fmla="*/ 0 h 3299073"/>
                <a:gd name="connsiteX2" fmla="*/ 3299074 w 3299073"/>
                <a:gd name="connsiteY2" fmla="*/ 1649537 h 3299073"/>
                <a:gd name="connsiteX3" fmla="*/ 1649537 w 3299073"/>
                <a:gd name="connsiteY3" fmla="*/ 3299074 h 3299073"/>
                <a:gd name="connsiteX4" fmla="*/ 0 w 3299073"/>
                <a:gd name="connsiteY4" fmla="*/ 1649537 h 3299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9073" h="3299073">
                  <a:moveTo>
                    <a:pt x="0" y="1649537"/>
                  </a:moveTo>
                  <a:cubicBezTo>
                    <a:pt x="0" y="738523"/>
                    <a:pt x="738523" y="0"/>
                    <a:pt x="1649537" y="0"/>
                  </a:cubicBezTo>
                  <a:cubicBezTo>
                    <a:pt x="2560551" y="0"/>
                    <a:pt x="3299074" y="738523"/>
                    <a:pt x="3299074" y="1649537"/>
                  </a:cubicBezTo>
                  <a:cubicBezTo>
                    <a:pt x="3299074" y="2560551"/>
                    <a:pt x="2560551" y="3299074"/>
                    <a:pt x="1649537" y="3299074"/>
                  </a:cubicBezTo>
                  <a:cubicBezTo>
                    <a:pt x="738523" y="3299074"/>
                    <a:pt x="0" y="2560551"/>
                    <a:pt x="0" y="1649537"/>
                  </a:cubicBez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565688" tIns="565688" rIns="565688" bIns="565688" numCol="1" spcCol="1270" anchor="ctr" anchorCtr="0">
              <a:noAutofit/>
            </a:bodyPr>
            <a:lstStyle/>
            <a:p>
              <a:pPr lvl="0" algn="ctr" defTabSz="2889250">
                <a:lnSpc>
                  <a:spcPct val="90000"/>
                </a:lnSpc>
                <a:spcBef>
                  <a:spcPct val="0"/>
                </a:spcBef>
                <a:spcAft>
                  <a:spcPct val="35000"/>
                </a:spcAft>
              </a:pPr>
              <a:r>
                <a:rPr kumimoji="1" lang="ja-JP" altLang="en-US" sz="6500" kern="1200" dirty="0" smtClean="0"/>
                <a:t>禁止</a:t>
              </a:r>
              <a:endParaRPr kumimoji="1" lang="ja-JP" altLang="en-US" sz="6500" kern="1200" dirty="0"/>
            </a:p>
          </p:txBody>
        </p:sp>
        <p:sp>
          <p:nvSpPr>
            <p:cNvPr id="7" name="フリーフォーム 6"/>
            <p:cNvSpPr/>
            <p:nvPr/>
          </p:nvSpPr>
          <p:spPr>
            <a:xfrm>
              <a:off x="1681490" y="2131790"/>
              <a:ext cx="1649536" cy="1649536"/>
            </a:xfrm>
            <a:custGeom>
              <a:avLst/>
              <a:gdLst>
                <a:gd name="connsiteX0" fmla="*/ 0 w 1649536"/>
                <a:gd name="connsiteY0" fmla="*/ 824768 h 1649536"/>
                <a:gd name="connsiteX1" fmla="*/ 824768 w 1649536"/>
                <a:gd name="connsiteY1" fmla="*/ 0 h 1649536"/>
                <a:gd name="connsiteX2" fmla="*/ 1649536 w 1649536"/>
                <a:gd name="connsiteY2" fmla="*/ 824768 h 1649536"/>
                <a:gd name="connsiteX3" fmla="*/ 824768 w 1649536"/>
                <a:gd name="connsiteY3" fmla="*/ 1649536 h 1649536"/>
                <a:gd name="connsiteX4" fmla="*/ 0 w 1649536"/>
                <a:gd name="connsiteY4" fmla="*/ 824768 h 1649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536" h="1649536">
                  <a:moveTo>
                    <a:pt x="0" y="824768"/>
                  </a:moveTo>
                  <a:cubicBezTo>
                    <a:pt x="0" y="369261"/>
                    <a:pt x="369261" y="0"/>
                    <a:pt x="824768" y="0"/>
                  </a:cubicBezTo>
                  <a:cubicBezTo>
                    <a:pt x="1280275" y="0"/>
                    <a:pt x="1649536" y="369261"/>
                    <a:pt x="1649536" y="824768"/>
                  </a:cubicBezTo>
                  <a:cubicBezTo>
                    <a:pt x="1649536" y="1280275"/>
                    <a:pt x="1280275" y="1649536"/>
                    <a:pt x="824768" y="1649536"/>
                  </a:cubicBezTo>
                  <a:cubicBezTo>
                    <a:pt x="369261" y="1649536"/>
                    <a:pt x="0" y="1280275"/>
                    <a:pt x="0" y="824768"/>
                  </a:cubicBez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279669" tIns="279669" rIns="279669" bIns="279669" numCol="1" spcCol="1270" anchor="ctr" anchorCtr="0">
              <a:noAutofit/>
            </a:bodyPr>
            <a:lstStyle/>
            <a:p>
              <a:pPr lvl="0" algn="ctr" defTabSz="1333500">
                <a:lnSpc>
                  <a:spcPct val="90000"/>
                </a:lnSpc>
                <a:spcBef>
                  <a:spcPct val="0"/>
                </a:spcBef>
                <a:spcAft>
                  <a:spcPct val="35000"/>
                </a:spcAft>
              </a:pPr>
              <a:r>
                <a:rPr kumimoji="1" lang="ja-JP" altLang="en-US" sz="3000" kern="1200" dirty="0" smtClean="0"/>
                <a:t>使用</a:t>
              </a:r>
              <a:endParaRPr kumimoji="1" lang="ja-JP" altLang="en-US" sz="3000" kern="1200" dirty="0"/>
            </a:p>
          </p:txBody>
        </p:sp>
      </p:grpSp>
      <p:sp>
        <p:nvSpPr>
          <p:cNvPr id="3" name="角丸四角形吹き出し 2"/>
          <p:cNvSpPr/>
          <p:nvPr/>
        </p:nvSpPr>
        <p:spPr>
          <a:xfrm>
            <a:off x="5494808" y="5229200"/>
            <a:ext cx="3253656" cy="1368152"/>
          </a:xfrm>
          <a:prstGeom prst="wedgeRoundRectCallout">
            <a:avLst>
              <a:gd name="adj1" fmla="val -31065"/>
              <a:gd name="adj2" fmla="val -93864"/>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r>
              <a:rPr kumimoji="1" lang="ja-JP" altLang="en-US" sz="2800" dirty="0" smtClean="0">
                <a:solidFill>
                  <a:schemeClr val="tx1"/>
                </a:solidFill>
              </a:rPr>
              <a:t>持っているだけでも</a:t>
            </a:r>
            <a:endParaRPr kumimoji="1" lang="en-US" altLang="ja-JP" sz="2800" dirty="0" smtClean="0">
              <a:solidFill>
                <a:schemeClr val="tx1"/>
              </a:solidFill>
            </a:endParaRPr>
          </a:p>
          <a:p>
            <a:r>
              <a:rPr lang="ja-JP" altLang="en-US" sz="2800" dirty="0" smtClean="0">
                <a:solidFill>
                  <a:schemeClr val="tx1"/>
                </a:solidFill>
              </a:rPr>
              <a:t>罰せられる。</a:t>
            </a:r>
            <a:endParaRPr kumimoji="1" lang="ja-JP" altLang="en-US" sz="2800" dirty="0">
              <a:solidFill>
                <a:schemeClr val="tx1"/>
              </a:solidFill>
            </a:endParaRPr>
          </a:p>
        </p:txBody>
      </p:sp>
      <p:sp>
        <p:nvSpPr>
          <p:cNvPr id="12" name="フリーフォーム 11"/>
          <p:cNvSpPr/>
          <p:nvPr/>
        </p:nvSpPr>
        <p:spPr>
          <a:xfrm>
            <a:off x="2627784" y="1556792"/>
            <a:ext cx="1649536" cy="1649536"/>
          </a:xfrm>
          <a:custGeom>
            <a:avLst/>
            <a:gdLst>
              <a:gd name="connsiteX0" fmla="*/ 0 w 1649536"/>
              <a:gd name="connsiteY0" fmla="*/ 824768 h 1649536"/>
              <a:gd name="connsiteX1" fmla="*/ 824768 w 1649536"/>
              <a:gd name="connsiteY1" fmla="*/ 0 h 1649536"/>
              <a:gd name="connsiteX2" fmla="*/ 1649536 w 1649536"/>
              <a:gd name="connsiteY2" fmla="*/ 824768 h 1649536"/>
              <a:gd name="connsiteX3" fmla="*/ 824768 w 1649536"/>
              <a:gd name="connsiteY3" fmla="*/ 1649536 h 1649536"/>
              <a:gd name="connsiteX4" fmla="*/ 0 w 1649536"/>
              <a:gd name="connsiteY4" fmla="*/ 824768 h 1649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536" h="1649536">
                <a:moveTo>
                  <a:pt x="0" y="824768"/>
                </a:moveTo>
                <a:cubicBezTo>
                  <a:pt x="0" y="369261"/>
                  <a:pt x="369261" y="0"/>
                  <a:pt x="824768" y="0"/>
                </a:cubicBezTo>
                <a:cubicBezTo>
                  <a:pt x="1280275" y="0"/>
                  <a:pt x="1649536" y="369261"/>
                  <a:pt x="1649536" y="824768"/>
                </a:cubicBezTo>
                <a:cubicBezTo>
                  <a:pt x="1649536" y="1280275"/>
                  <a:pt x="1280275" y="1649536"/>
                  <a:pt x="824768" y="1649536"/>
                </a:cubicBezTo>
                <a:cubicBezTo>
                  <a:pt x="369261" y="1649536"/>
                  <a:pt x="0" y="1280275"/>
                  <a:pt x="0" y="824768"/>
                </a:cubicBezTo>
                <a:close/>
              </a:path>
            </a:pathLst>
          </a:custGeom>
        </p:spPr>
        <p:style>
          <a:lnRef idx="0">
            <a:schemeClr val="accent1"/>
          </a:lnRef>
          <a:fillRef idx="3">
            <a:schemeClr val="accent1"/>
          </a:fillRef>
          <a:effectRef idx="3">
            <a:schemeClr val="accent1"/>
          </a:effectRef>
          <a:fontRef idx="minor">
            <a:schemeClr val="lt1"/>
          </a:fontRef>
        </p:style>
        <p:txBody>
          <a:bodyPr spcFirstLastPara="0" vert="horz" wrap="square" lIns="279669" tIns="279669" rIns="279669" bIns="279669" numCol="1" spcCol="1270" anchor="ctr" anchorCtr="0">
            <a:noAutofit/>
          </a:bodyPr>
          <a:lstStyle/>
          <a:p>
            <a:pPr lvl="0" algn="ctr" defTabSz="1333500">
              <a:lnSpc>
                <a:spcPct val="90000"/>
              </a:lnSpc>
              <a:spcBef>
                <a:spcPct val="0"/>
              </a:spcBef>
              <a:spcAft>
                <a:spcPct val="35000"/>
              </a:spcAft>
            </a:pPr>
            <a:r>
              <a:rPr kumimoji="1" lang="ja-JP" altLang="en-US" sz="3000" kern="1200" dirty="0" smtClean="0"/>
              <a:t>所持</a:t>
            </a:r>
            <a:endParaRPr kumimoji="1" lang="en-US" altLang="ja-JP" sz="3000" kern="1200" dirty="0" smtClean="0"/>
          </a:p>
        </p:txBody>
      </p:sp>
      <p:sp>
        <p:nvSpPr>
          <p:cNvPr id="13" name="フリーフォーム 12"/>
          <p:cNvSpPr/>
          <p:nvPr/>
        </p:nvSpPr>
        <p:spPr>
          <a:xfrm>
            <a:off x="2555776" y="4667827"/>
            <a:ext cx="1649536" cy="1649536"/>
          </a:xfrm>
          <a:custGeom>
            <a:avLst/>
            <a:gdLst>
              <a:gd name="connsiteX0" fmla="*/ 0 w 1649536"/>
              <a:gd name="connsiteY0" fmla="*/ 824768 h 1649536"/>
              <a:gd name="connsiteX1" fmla="*/ 824768 w 1649536"/>
              <a:gd name="connsiteY1" fmla="*/ 0 h 1649536"/>
              <a:gd name="connsiteX2" fmla="*/ 1649536 w 1649536"/>
              <a:gd name="connsiteY2" fmla="*/ 824768 h 1649536"/>
              <a:gd name="connsiteX3" fmla="*/ 824768 w 1649536"/>
              <a:gd name="connsiteY3" fmla="*/ 1649536 h 1649536"/>
              <a:gd name="connsiteX4" fmla="*/ 0 w 1649536"/>
              <a:gd name="connsiteY4" fmla="*/ 824768 h 1649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536" h="1649536">
                <a:moveTo>
                  <a:pt x="0" y="824768"/>
                </a:moveTo>
                <a:cubicBezTo>
                  <a:pt x="0" y="369261"/>
                  <a:pt x="369261" y="0"/>
                  <a:pt x="824768" y="0"/>
                </a:cubicBezTo>
                <a:cubicBezTo>
                  <a:pt x="1280275" y="0"/>
                  <a:pt x="1649536" y="369261"/>
                  <a:pt x="1649536" y="824768"/>
                </a:cubicBezTo>
                <a:cubicBezTo>
                  <a:pt x="1649536" y="1280275"/>
                  <a:pt x="1280275" y="1649536"/>
                  <a:pt x="824768" y="1649536"/>
                </a:cubicBezTo>
                <a:cubicBezTo>
                  <a:pt x="369261" y="1649536"/>
                  <a:pt x="0" y="1280275"/>
                  <a:pt x="0" y="824768"/>
                </a:cubicBezTo>
                <a:close/>
              </a:path>
            </a:pathLst>
          </a:custGeom>
        </p:spPr>
        <p:style>
          <a:lnRef idx="0">
            <a:schemeClr val="accent6"/>
          </a:lnRef>
          <a:fillRef idx="3">
            <a:schemeClr val="accent6"/>
          </a:fillRef>
          <a:effectRef idx="3">
            <a:schemeClr val="accent6"/>
          </a:effectRef>
          <a:fontRef idx="minor">
            <a:schemeClr val="lt1"/>
          </a:fontRef>
        </p:style>
        <p:txBody>
          <a:bodyPr spcFirstLastPara="0" vert="horz" wrap="square" lIns="279669" tIns="279669" rIns="279669" bIns="279669" numCol="1" spcCol="1270" anchor="ctr" anchorCtr="0">
            <a:noAutofit/>
          </a:bodyPr>
          <a:lstStyle/>
          <a:p>
            <a:pPr lvl="0" algn="ctr" defTabSz="1333500">
              <a:lnSpc>
                <a:spcPct val="90000"/>
              </a:lnSpc>
              <a:spcBef>
                <a:spcPct val="0"/>
              </a:spcBef>
              <a:spcAft>
                <a:spcPct val="35000"/>
              </a:spcAft>
            </a:pPr>
            <a:r>
              <a:rPr kumimoji="1" lang="ja-JP" altLang="en-US" sz="3000" kern="1200" dirty="0" smtClean="0"/>
              <a:t>譲受</a:t>
            </a:r>
            <a:endParaRPr kumimoji="1" lang="ja-JP" altLang="en-US" sz="3000" kern="1200" dirty="0"/>
          </a:p>
        </p:txBody>
      </p:sp>
    </p:spTree>
    <p:extLst>
      <p:ext uri="{BB962C8B-B14F-4D97-AF65-F5344CB8AC3E}">
        <p14:creationId xmlns:p14="http://schemas.microsoft.com/office/powerpoint/2010/main" val="42958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nvGraphicFramePr>
        <p:xfrm>
          <a:off x="539552" y="1412776"/>
          <a:ext cx="7920880" cy="4274518"/>
        </p:xfrm>
        <a:graphic>
          <a:graphicData uri="http://schemas.openxmlformats.org/drawingml/2006/table">
            <a:tbl>
              <a:tblPr firstRow="1" bandRow="1">
                <a:tableStyleId>{5C22544A-7EE6-4342-B048-85BDC9FD1C3A}</a:tableStyleId>
              </a:tblPr>
              <a:tblGrid>
                <a:gridCol w="2232248"/>
                <a:gridCol w="1224136"/>
                <a:gridCol w="4464496"/>
              </a:tblGrid>
              <a:tr h="571215">
                <a:tc>
                  <a:txBody>
                    <a:bodyPr/>
                    <a:lstStyle/>
                    <a:p>
                      <a:pPr algn="ctr"/>
                      <a:r>
                        <a:rPr kumimoji="1" lang="ja-JP" altLang="en-US" sz="2400" b="1" dirty="0" smtClean="0">
                          <a:solidFill>
                            <a:schemeClr val="tx1"/>
                          </a:solidFill>
                          <a:latin typeface="ＭＳ ゴシック" pitchFamily="49" charset="-128"/>
                          <a:ea typeface="ＭＳ ゴシック" pitchFamily="49" charset="-128"/>
                        </a:rPr>
                        <a:t>時　点</a:t>
                      </a:r>
                      <a:endParaRPr kumimoji="1" lang="ja-JP" altLang="en-US" sz="2400" b="1" dirty="0">
                        <a:solidFill>
                          <a:schemeClr val="tx1"/>
                        </a:solidFill>
                        <a:latin typeface="ＭＳ ゴシック" pitchFamily="49" charset="-128"/>
                        <a:ea typeface="ＭＳ ゴシック" pitchFamily="49" charset="-128"/>
                      </a:endParaRPr>
                    </a:p>
                  </a:txBody>
                  <a:tcPr anchor="ctr"/>
                </a:tc>
                <a:tc>
                  <a:txBody>
                    <a:bodyPr/>
                    <a:lstStyle/>
                    <a:p>
                      <a:pPr algn="ctr"/>
                      <a:r>
                        <a:rPr kumimoji="1" lang="ja-JP" altLang="en-US" sz="2400" b="1" dirty="0" smtClean="0">
                          <a:solidFill>
                            <a:schemeClr val="tx1"/>
                          </a:solidFill>
                          <a:latin typeface="ＭＳ ゴシック" pitchFamily="49" charset="-128"/>
                          <a:ea typeface="ＭＳ ゴシック" pitchFamily="49" charset="-128"/>
                        </a:rPr>
                        <a:t>店舗数</a:t>
                      </a:r>
                      <a:endParaRPr kumimoji="1" lang="ja-JP" altLang="en-US" sz="2400" b="1" dirty="0">
                        <a:solidFill>
                          <a:schemeClr val="tx1"/>
                        </a:solidFill>
                        <a:latin typeface="ＭＳ ゴシック" pitchFamily="49" charset="-128"/>
                        <a:ea typeface="ＭＳ ゴシック" pitchFamily="49" charset="-128"/>
                      </a:endParaRPr>
                    </a:p>
                  </a:txBody>
                  <a:tcPr anchor="ctr"/>
                </a:tc>
                <a:tc>
                  <a:txBody>
                    <a:bodyPr/>
                    <a:lstStyle/>
                    <a:p>
                      <a:pPr algn="ctr"/>
                      <a:r>
                        <a:rPr kumimoji="1" lang="ja-JP" altLang="en-US" sz="2400" b="1" dirty="0" smtClean="0">
                          <a:solidFill>
                            <a:schemeClr val="tx1"/>
                          </a:solidFill>
                          <a:latin typeface="ＭＳ ゴシック" pitchFamily="49" charset="-128"/>
                          <a:ea typeface="ＭＳ ゴシック" pitchFamily="49" charset="-128"/>
                        </a:rPr>
                        <a:t>内　　　訳</a:t>
                      </a:r>
                      <a:endParaRPr kumimoji="1" lang="ja-JP" altLang="en-US" sz="2400" b="1" dirty="0">
                        <a:solidFill>
                          <a:schemeClr val="tx1"/>
                        </a:solidFill>
                        <a:latin typeface="ＭＳ ゴシック" pitchFamily="49" charset="-128"/>
                        <a:ea typeface="ＭＳ ゴシック" pitchFamily="49" charset="-128"/>
                      </a:endParaRPr>
                    </a:p>
                  </a:txBody>
                  <a:tcPr anchor="ctr"/>
                </a:tc>
              </a:tr>
              <a:tr h="642620">
                <a:tc>
                  <a:txBody>
                    <a:bodyPr/>
                    <a:lstStyle/>
                    <a:p>
                      <a:pPr algn="ctr"/>
                      <a:r>
                        <a:rPr kumimoji="1" lang="ja-JP" altLang="en-US" sz="2200" b="1" dirty="0" smtClean="0">
                          <a:solidFill>
                            <a:schemeClr val="tx1"/>
                          </a:solidFill>
                          <a:latin typeface="ＭＳ ゴシック" pitchFamily="49" charset="-128"/>
                          <a:ea typeface="ＭＳ ゴシック" pitchFamily="49" charset="-128"/>
                        </a:rPr>
                        <a:t>平成</a:t>
                      </a:r>
                      <a:r>
                        <a:rPr kumimoji="1" lang="en-US" altLang="ja-JP" sz="2200" b="1" dirty="0" smtClean="0">
                          <a:solidFill>
                            <a:schemeClr val="tx1"/>
                          </a:solidFill>
                          <a:latin typeface="ＭＳ ゴシック" pitchFamily="49" charset="-128"/>
                          <a:ea typeface="ＭＳ ゴシック" pitchFamily="49" charset="-128"/>
                        </a:rPr>
                        <a:t>24</a:t>
                      </a:r>
                      <a:r>
                        <a:rPr kumimoji="1" lang="ja-JP" altLang="en-US" sz="2200" b="1" dirty="0" smtClean="0">
                          <a:solidFill>
                            <a:schemeClr val="tx1"/>
                          </a:solidFill>
                          <a:latin typeface="ＭＳ ゴシック" pitchFamily="49" charset="-128"/>
                          <a:ea typeface="ＭＳ ゴシック" pitchFamily="49" charset="-128"/>
                        </a:rPr>
                        <a:t>年 </a:t>
                      </a:r>
                      <a:r>
                        <a:rPr kumimoji="1" lang="en-US" altLang="ja-JP" sz="2200" b="1" dirty="0" smtClean="0">
                          <a:solidFill>
                            <a:schemeClr val="tx1"/>
                          </a:solidFill>
                          <a:latin typeface="ＭＳ ゴシック" pitchFamily="49" charset="-128"/>
                          <a:ea typeface="ＭＳ ゴシック" pitchFamily="49" charset="-128"/>
                        </a:rPr>
                        <a:t>4</a:t>
                      </a:r>
                      <a:r>
                        <a:rPr kumimoji="1" lang="ja-JP" altLang="en-US" sz="2200" b="1" dirty="0" smtClean="0">
                          <a:solidFill>
                            <a:schemeClr val="tx1"/>
                          </a:solidFill>
                          <a:latin typeface="ＭＳ ゴシック" pitchFamily="49" charset="-128"/>
                          <a:ea typeface="ＭＳ ゴシック" pitchFamily="49" charset="-128"/>
                        </a:rPr>
                        <a:t>月末</a:t>
                      </a:r>
                      <a:endParaRPr kumimoji="1" lang="ja-JP" altLang="en-US" sz="2200" b="1" dirty="0">
                        <a:solidFill>
                          <a:schemeClr val="tx1"/>
                        </a:solidFill>
                        <a:latin typeface="ＭＳ ゴシック" pitchFamily="49" charset="-128"/>
                        <a:ea typeface="ＭＳ ゴシック" pitchFamily="49" charset="-128"/>
                      </a:endParaRPr>
                    </a:p>
                  </a:txBody>
                  <a:tcPr anchor="ctr"/>
                </a:tc>
                <a:tc>
                  <a:txBody>
                    <a:bodyPr/>
                    <a:lstStyle/>
                    <a:p>
                      <a:pPr algn="ctr"/>
                      <a:r>
                        <a:rPr kumimoji="1" lang="ja-JP" altLang="en-US" sz="2400" b="1" dirty="0" smtClean="0">
                          <a:solidFill>
                            <a:schemeClr val="tx1"/>
                          </a:solidFill>
                          <a:latin typeface="ＭＳ ゴシック" pitchFamily="49" charset="-128"/>
                          <a:ea typeface="ＭＳ ゴシック" pitchFamily="49" charset="-128"/>
                        </a:rPr>
                        <a:t>８</a:t>
                      </a:r>
                      <a:endParaRPr kumimoji="1" lang="ja-JP" altLang="en-US" sz="2400" b="1" dirty="0">
                        <a:solidFill>
                          <a:schemeClr val="tx1"/>
                        </a:solidFill>
                        <a:latin typeface="ＭＳ ゴシック" pitchFamily="49" charset="-128"/>
                        <a:ea typeface="ＭＳ ゴシック" pitchFamily="49" charset="-128"/>
                      </a:endParaRPr>
                    </a:p>
                  </a:txBody>
                  <a:tcPr anchor="ctr"/>
                </a:tc>
                <a:tc>
                  <a:txBody>
                    <a:bodyPr/>
                    <a:lstStyle/>
                    <a:p>
                      <a:pPr algn="l"/>
                      <a:r>
                        <a:rPr kumimoji="1" lang="ja-JP" altLang="en-US" sz="2400" b="1" dirty="0" smtClean="0">
                          <a:solidFill>
                            <a:schemeClr val="tx1"/>
                          </a:solidFill>
                          <a:latin typeface="ＭＳ ゴシック" pitchFamily="49" charset="-128"/>
                          <a:ea typeface="ＭＳ ゴシック" pitchFamily="49" charset="-128"/>
                        </a:rPr>
                        <a:t>千葉</a:t>
                      </a:r>
                      <a:r>
                        <a:rPr kumimoji="1" lang="en-US" altLang="ja-JP" sz="2400" b="1" dirty="0" smtClean="0">
                          <a:solidFill>
                            <a:schemeClr val="tx1"/>
                          </a:solidFill>
                          <a:latin typeface="ＭＳ ゴシック" pitchFamily="49" charset="-128"/>
                          <a:ea typeface="ＭＳ ゴシック" pitchFamily="49" charset="-128"/>
                        </a:rPr>
                        <a:t>4</a:t>
                      </a:r>
                      <a:r>
                        <a:rPr kumimoji="1" lang="ja-JP" altLang="en-US" sz="2400" b="1" dirty="0" err="1" smtClean="0">
                          <a:solidFill>
                            <a:schemeClr val="tx1"/>
                          </a:solidFill>
                          <a:latin typeface="ＭＳ ゴシック" pitchFamily="49" charset="-128"/>
                          <a:ea typeface="ＭＳ ゴシック" pitchFamily="49" charset="-128"/>
                        </a:rPr>
                        <a:t>、</a:t>
                      </a:r>
                      <a:r>
                        <a:rPr kumimoji="1" lang="ja-JP" altLang="en-US" sz="2400" b="1" dirty="0" smtClean="0">
                          <a:solidFill>
                            <a:schemeClr val="tx1"/>
                          </a:solidFill>
                          <a:latin typeface="ＭＳ ゴシック" pitchFamily="49" charset="-128"/>
                          <a:ea typeface="ＭＳ ゴシック" pitchFamily="49" charset="-128"/>
                        </a:rPr>
                        <a:t>船橋</a:t>
                      </a:r>
                      <a:r>
                        <a:rPr kumimoji="1" lang="en-US" altLang="ja-JP" sz="2400" b="1" dirty="0" smtClean="0">
                          <a:solidFill>
                            <a:schemeClr val="tx1"/>
                          </a:solidFill>
                          <a:latin typeface="ＭＳ ゴシック" pitchFamily="49" charset="-128"/>
                          <a:ea typeface="ＭＳ ゴシック" pitchFamily="49" charset="-128"/>
                        </a:rPr>
                        <a:t>1</a:t>
                      </a:r>
                      <a:r>
                        <a:rPr kumimoji="1" lang="ja-JP" altLang="en-US" sz="2400" b="1" dirty="0" err="1" smtClean="0">
                          <a:solidFill>
                            <a:schemeClr val="tx1"/>
                          </a:solidFill>
                          <a:latin typeface="ＭＳ ゴシック" pitchFamily="49" charset="-128"/>
                          <a:ea typeface="ＭＳ ゴシック" pitchFamily="49" charset="-128"/>
                        </a:rPr>
                        <a:t>、</a:t>
                      </a:r>
                      <a:r>
                        <a:rPr kumimoji="1" lang="ja-JP" altLang="en-US" sz="2400" b="1" dirty="0" smtClean="0">
                          <a:solidFill>
                            <a:schemeClr val="tx1"/>
                          </a:solidFill>
                          <a:latin typeface="ＭＳ ゴシック" pitchFamily="49" charset="-128"/>
                          <a:ea typeface="ＭＳ ゴシック" pitchFamily="49" charset="-128"/>
                        </a:rPr>
                        <a:t>柏</a:t>
                      </a:r>
                      <a:r>
                        <a:rPr kumimoji="1" lang="en-US" altLang="ja-JP" sz="2400" b="1" dirty="0" smtClean="0">
                          <a:solidFill>
                            <a:schemeClr val="tx1"/>
                          </a:solidFill>
                          <a:latin typeface="ＭＳ ゴシック" pitchFamily="49" charset="-128"/>
                          <a:ea typeface="ＭＳ ゴシック" pitchFamily="49" charset="-128"/>
                        </a:rPr>
                        <a:t>2</a:t>
                      </a:r>
                      <a:r>
                        <a:rPr kumimoji="1" lang="ja-JP" altLang="en-US" sz="2400" b="1" dirty="0" err="1" smtClean="0">
                          <a:solidFill>
                            <a:schemeClr val="tx1"/>
                          </a:solidFill>
                          <a:latin typeface="ＭＳ ゴシック" pitchFamily="49" charset="-128"/>
                          <a:ea typeface="ＭＳ ゴシック" pitchFamily="49" charset="-128"/>
                        </a:rPr>
                        <a:t>、</a:t>
                      </a:r>
                      <a:r>
                        <a:rPr kumimoji="1" lang="ja-JP" altLang="en-US" sz="2400" b="1" dirty="0" smtClean="0">
                          <a:solidFill>
                            <a:schemeClr val="tx1"/>
                          </a:solidFill>
                          <a:latin typeface="ＭＳ ゴシック" pitchFamily="49" charset="-128"/>
                          <a:ea typeface="ＭＳ ゴシック" pitchFamily="49" charset="-128"/>
                        </a:rPr>
                        <a:t>長生郡</a:t>
                      </a:r>
                      <a:r>
                        <a:rPr kumimoji="1" lang="en-US" altLang="ja-JP" sz="2400" b="1" dirty="0" smtClean="0">
                          <a:solidFill>
                            <a:schemeClr val="tx1"/>
                          </a:solidFill>
                          <a:latin typeface="ＭＳ ゴシック" pitchFamily="49" charset="-128"/>
                          <a:ea typeface="ＭＳ ゴシック" pitchFamily="49" charset="-128"/>
                        </a:rPr>
                        <a:t>1</a:t>
                      </a:r>
                      <a:endParaRPr kumimoji="1" lang="ja-JP" altLang="en-US" sz="2400" b="1" dirty="0">
                        <a:solidFill>
                          <a:schemeClr val="tx1"/>
                        </a:solidFill>
                        <a:latin typeface="ＭＳ ゴシック" pitchFamily="49" charset="-128"/>
                        <a:ea typeface="ＭＳ ゴシック" pitchFamily="49" charset="-128"/>
                      </a:endParaRPr>
                    </a:p>
                  </a:txBody>
                  <a:tcPr anchor="ctr"/>
                </a:tc>
              </a:tr>
              <a:tr h="6426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200" b="1" dirty="0" smtClean="0">
                          <a:solidFill>
                            <a:schemeClr val="tx1"/>
                          </a:solidFill>
                          <a:latin typeface="ＭＳ ゴシック" pitchFamily="49" charset="-128"/>
                          <a:ea typeface="ＭＳ ゴシック" pitchFamily="49" charset="-128"/>
                        </a:rPr>
                        <a:t>平成</a:t>
                      </a:r>
                      <a:r>
                        <a:rPr kumimoji="1" lang="en-US" altLang="ja-JP" sz="2200" b="1" dirty="0" smtClean="0">
                          <a:solidFill>
                            <a:schemeClr val="tx1"/>
                          </a:solidFill>
                          <a:latin typeface="ＭＳ ゴシック" pitchFamily="49" charset="-128"/>
                          <a:ea typeface="ＭＳ ゴシック" pitchFamily="49" charset="-128"/>
                        </a:rPr>
                        <a:t>25</a:t>
                      </a:r>
                      <a:r>
                        <a:rPr kumimoji="1" lang="ja-JP" altLang="en-US" sz="2200" b="1" dirty="0" smtClean="0">
                          <a:solidFill>
                            <a:schemeClr val="tx1"/>
                          </a:solidFill>
                          <a:latin typeface="ＭＳ ゴシック" pitchFamily="49" charset="-128"/>
                          <a:ea typeface="ＭＳ ゴシック" pitchFamily="49" charset="-128"/>
                        </a:rPr>
                        <a:t>年 </a:t>
                      </a:r>
                      <a:r>
                        <a:rPr kumimoji="1" lang="en-US" altLang="ja-JP" sz="2200" b="1" dirty="0" smtClean="0">
                          <a:solidFill>
                            <a:schemeClr val="tx1"/>
                          </a:solidFill>
                          <a:latin typeface="ＭＳ ゴシック" pitchFamily="49" charset="-128"/>
                          <a:ea typeface="ＭＳ ゴシック" pitchFamily="49" charset="-128"/>
                        </a:rPr>
                        <a:t>4</a:t>
                      </a:r>
                      <a:r>
                        <a:rPr kumimoji="1" lang="ja-JP" altLang="en-US" sz="2200" b="1" dirty="0" smtClean="0">
                          <a:solidFill>
                            <a:schemeClr val="tx1"/>
                          </a:solidFill>
                          <a:latin typeface="ＭＳ ゴシック" pitchFamily="49" charset="-128"/>
                          <a:ea typeface="ＭＳ ゴシック" pitchFamily="49" charset="-128"/>
                        </a:rPr>
                        <a:t>月末</a:t>
                      </a:r>
                    </a:p>
                  </a:txBody>
                  <a:tcPr anchor="ctr"/>
                </a:tc>
                <a:tc>
                  <a:txBody>
                    <a:bodyPr/>
                    <a:lstStyle/>
                    <a:p>
                      <a:pPr algn="ctr"/>
                      <a:r>
                        <a:rPr kumimoji="1" lang="ja-JP" altLang="en-US" sz="2400" b="1" dirty="0" smtClean="0">
                          <a:solidFill>
                            <a:schemeClr val="tx1"/>
                          </a:solidFill>
                          <a:latin typeface="ＭＳ ゴシック" pitchFamily="49" charset="-128"/>
                          <a:ea typeface="ＭＳ ゴシック" pitchFamily="49" charset="-128"/>
                        </a:rPr>
                        <a:t>５</a:t>
                      </a:r>
                      <a:endParaRPr kumimoji="1" lang="ja-JP" altLang="en-US" sz="2400" b="1" dirty="0">
                        <a:solidFill>
                          <a:schemeClr val="tx1"/>
                        </a:solidFill>
                        <a:latin typeface="ＭＳ ゴシック" pitchFamily="49" charset="-128"/>
                        <a:ea typeface="ＭＳ ゴシック" pitchFamily="49" charset="-128"/>
                      </a:endParaRPr>
                    </a:p>
                  </a:txBody>
                  <a:tcPr anchor="ctr"/>
                </a:tc>
                <a:tc>
                  <a:txBody>
                    <a:bodyPr/>
                    <a:lstStyle/>
                    <a:p>
                      <a:pPr algn="l"/>
                      <a:r>
                        <a:rPr kumimoji="1" lang="ja-JP" altLang="en-US" sz="2400" b="1" dirty="0" smtClean="0">
                          <a:solidFill>
                            <a:schemeClr val="tx1"/>
                          </a:solidFill>
                          <a:latin typeface="ＭＳ ゴシック" pitchFamily="49" charset="-128"/>
                          <a:ea typeface="ＭＳ ゴシック" pitchFamily="49" charset="-128"/>
                        </a:rPr>
                        <a:t>千葉</a:t>
                      </a:r>
                      <a:r>
                        <a:rPr kumimoji="1" lang="en-US" altLang="ja-JP" sz="2400" b="1" dirty="0" smtClean="0">
                          <a:solidFill>
                            <a:schemeClr val="tx1"/>
                          </a:solidFill>
                          <a:latin typeface="ＭＳ ゴシック" pitchFamily="49" charset="-128"/>
                          <a:ea typeface="ＭＳ ゴシック" pitchFamily="49" charset="-128"/>
                        </a:rPr>
                        <a:t>3</a:t>
                      </a:r>
                      <a:r>
                        <a:rPr kumimoji="1" lang="ja-JP" altLang="en-US" sz="2400" b="1" dirty="0" err="1" smtClean="0">
                          <a:solidFill>
                            <a:schemeClr val="tx1"/>
                          </a:solidFill>
                          <a:latin typeface="ＭＳ ゴシック" pitchFamily="49" charset="-128"/>
                          <a:ea typeface="ＭＳ ゴシック" pitchFamily="49" charset="-128"/>
                        </a:rPr>
                        <a:t>、</a:t>
                      </a:r>
                      <a:r>
                        <a:rPr kumimoji="1" lang="ja-JP" altLang="en-US" sz="2400" b="1" dirty="0" smtClean="0">
                          <a:solidFill>
                            <a:schemeClr val="tx1"/>
                          </a:solidFill>
                          <a:latin typeface="ＭＳ ゴシック" pitchFamily="49" charset="-128"/>
                          <a:ea typeface="ＭＳ ゴシック" pitchFamily="49" charset="-128"/>
                        </a:rPr>
                        <a:t>船橋</a:t>
                      </a:r>
                      <a:r>
                        <a:rPr kumimoji="1" lang="en-US" altLang="ja-JP" sz="2400" b="1" dirty="0" smtClean="0">
                          <a:solidFill>
                            <a:schemeClr val="tx1"/>
                          </a:solidFill>
                          <a:latin typeface="ＭＳ ゴシック" pitchFamily="49" charset="-128"/>
                          <a:ea typeface="ＭＳ ゴシック" pitchFamily="49" charset="-128"/>
                        </a:rPr>
                        <a:t>1</a:t>
                      </a:r>
                      <a:r>
                        <a:rPr kumimoji="1" lang="ja-JP" altLang="en-US" sz="2400" b="1" dirty="0" err="1" smtClean="0">
                          <a:solidFill>
                            <a:schemeClr val="tx1"/>
                          </a:solidFill>
                          <a:latin typeface="ＭＳ ゴシック" pitchFamily="49" charset="-128"/>
                          <a:ea typeface="ＭＳ ゴシック" pitchFamily="49" charset="-128"/>
                        </a:rPr>
                        <a:t>、</a:t>
                      </a:r>
                      <a:r>
                        <a:rPr kumimoji="1" lang="ja-JP" altLang="en-US" sz="2400" b="1" dirty="0" smtClean="0">
                          <a:solidFill>
                            <a:schemeClr val="tx1"/>
                          </a:solidFill>
                          <a:latin typeface="ＭＳ ゴシック" pitchFamily="49" charset="-128"/>
                          <a:ea typeface="ＭＳ ゴシック" pitchFamily="49" charset="-128"/>
                        </a:rPr>
                        <a:t>柏</a:t>
                      </a:r>
                      <a:r>
                        <a:rPr kumimoji="1" lang="en-US" altLang="ja-JP" sz="2400" b="1" dirty="0" smtClean="0">
                          <a:solidFill>
                            <a:schemeClr val="tx1"/>
                          </a:solidFill>
                          <a:latin typeface="ＭＳ ゴシック" pitchFamily="49" charset="-128"/>
                          <a:ea typeface="ＭＳ ゴシック" pitchFamily="49" charset="-128"/>
                        </a:rPr>
                        <a:t>1</a:t>
                      </a:r>
                      <a:endParaRPr kumimoji="1" lang="ja-JP" altLang="en-US" sz="2400" b="1" dirty="0">
                        <a:solidFill>
                          <a:schemeClr val="tx1"/>
                        </a:solidFill>
                        <a:latin typeface="ＭＳ ゴシック" pitchFamily="49" charset="-128"/>
                        <a:ea typeface="ＭＳ ゴシック" pitchFamily="49" charset="-128"/>
                      </a:endParaRPr>
                    </a:p>
                  </a:txBody>
                  <a:tcPr anchor="ctr"/>
                </a:tc>
              </a:tr>
              <a:tr h="5712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200" b="1" dirty="0" smtClean="0">
                          <a:solidFill>
                            <a:schemeClr val="tx1"/>
                          </a:solidFill>
                          <a:latin typeface="ＭＳ ゴシック" pitchFamily="49" charset="-128"/>
                          <a:ea typeface="ＭＳ ゴシック" pitchFamily="49" charset="-128"/>
                        </a:rPr>
                        <a:t>平成</a:t>
                      </a:r>
                      <a:r>
                        <a:rPr kumimoji="1" lang="en-US" altLang="ja-JP" sz="2200" b="1" dirty="0" smtClean="0">
                          <a:solidFill>
                            <a:schemeClr val="tx1"/>
                          </a:solidFill>
                          <a:latin typeface="ＭＳ ゴシック" pitchFamily="49" charset="-128"/>
                          <a:ea typeface="ＭＳ ゴシック" pitchFamily="49" charset="-128"/>
                        </a:rPr>
                        <a:t>26</a:t>
                      </a:r>
                      <a:r>
                        <a:rPr kumimoji="1" lang="ja-JP" altLang="en-US" sz="2200" b="1" dirty="0" smtClean="0">
                          <a:solidFill>
                            <a:schemeClr val="tx1"/>
                          </a:solidFill>
                          <a:latin typeface="ＭＳ ゴシック" pitchFamily="49" charset="-128"/>
                          <a:ea typeface="ＭＳ ゴシック" pitchFamily="49" charset="-128"/>
                        </a:rPr>
                        <a:t>年 </a:t>
                      </a:r>
                      <a:r>
                        <a:rPr kumimoji="1" lang="en-US" altLang="ja-JP" sz="2200" b="1" dirty="0" smtClean="0">
                          <a:solidFill>
                            <a:schemeClr val="tx1"/>
                          </a:solidFill>
                          <a:latin typeface="ＭＳ ゴシック" pitchFamily="49" charset="-128"/>
                          <a:ea typeface="ＭＳ ゴシック" pitchFamily="49" charset="-128"/>
                        </a:rPr>
                        <a:t>4</a:t>
                      </a:r>
                      <a:r>
                        <a:rPr kumimoji="1" lang="ja-JP" altLang="en-US" sz="2200" b="1" dirty="0" smtClean="0">
                          <a:solidFill>
                            <a:schemeClr val="tx1"/>
                          </a:solidFill>
                          <a:latin typeface="ＭＳ ゴシック" pitchFamily="49" charset="-128"/>
                          <a:ea typeface="ＭＳ ゴシック" pitchFamily="49" charset="-128"/>
                        </a:rPr>
                        <a:t>月末</a:t>
                      </a:r>
                    </a:p>
                  </a:txBody>
                  <a:tcPr anchor="ctr"/>
                </a:tc>
                <a:tc>
                  <a:txBody>
                    <a:bodyPr/>
                    <a:lstStyle/>
                    <a:p>
                      <a:pPr algn="ctr"/>
                      <a:r>
                        <a:rPr kumimoji="1" lang="ja-JP" altLang="en-US" sz="2400" b="1" dirty="0" smtClean="0">
                          <a:solidFill>
                            <a:schemeClr val="tx1"/>
                          </a:solidFill>
                          <a:latin typeface="ＭＳ ゴシック" pitchFamily="49" charset="-128"/>
                          <a:ea typeface="ＭＳ ゴシック" pitchFamily="49" charset="-128"/>
                        </a:rPr>
                        <a:t>９</a:t>
                      </a:r>
                      <a:endParaRPr kumimoji="1" lang="ja-JP" altLang="en-US" sz="2400" b="1" dirty="0">
                        <a:solidFill>
                          <a:schemeClr val="tx1"/>
                        </a:solidFill>
                        <a:latin typeface="ＭＳ ゴシック" pitchFamily="49" charset="-128"/>
                        <a:ea typeface="ＭＳ ゴシック" pitchFamily="49" charset="-128"/>
                      </a:endParaRPr>
                    </a:p>
                  </a:txBody>
                  <a:tcPr anchor="ctr"/>
                </a:tc>
                <a:tc>
                  <a:txBody>
                    <a:bodyPr/>
                    <a:lstStyle/>
                    <a:p>
                      <a:pPr algn="l"/>
                      <a:r>
                        <a:rPr kumimoji="1" lang="ja-JP" altLang="en-US" sz="2400" b="1" dirty="0" smtClean="0">
                          <a:solidFill>
                            <a:schemeClr val="tx1"/>
                          </a:solidFill>
                          <a:latin typeface="ＭＳ ゴシック" pitchFamily="49" charset="-128"/>
                          <a:ea typeface="ＭＳ ゴシック" pitchFamily="49" charset="-128"/>
                        </a:rPr>
                        <a:t>千葉</a:t>
                      </a:r>
                      <a:r>
                        <a:rPr kumimoji="1" lang="en-US" altLang="ja-JP" sz="2400" b="1" dirty="0" smtClean="0">
                          <a:solidFill>
                            <a:schemeClr val="tx1"/>
                          </a:solidFill>
                          <a:latin typeface="ＭＳ ゴシック" pitchFamily="49" charset="-128"/>
                          <a:ea typeface="ＭＳ ゴシック" pitchFamily="49" charset="-128"/>
                        </a:rPr>
                        <a:t>3</a:t>
                      </a:r>
                      <a:r>
                        <a:rPr kumimoji="1" lang="ja-JP" altLang="en-US" sz="2400" b="1" dirty="0" err="1" smtClean="0">
                          <a:solidFill>
                            <a:schemeClr val="tx1"/>
                          </a:solidFill>
                          <a:latin typeface="ＭＳ ゴシック" pitchFamily="49" charset="-128"/>
                          <a:ea typeface="ＭＳ ゴシック" pitchFamily="49" charset="-128"/>
                        </a:rPr>
                        <a:t>、</a:t>
                      </a:r>
                      <a:r>
                        <a:rPr kumimoji="1" lang="ja-JP" altLang="en-US" sz="2400" b="1" dirty="0" smtClean="0">
                          <a:solidFill>
                            <a:schemeClr val="tx1"/>
                          </a:solidFill>
                          <a:latin typeface="ＭＳ ゴシック" pitchFamily="49" charset="-128"/>
                          <a:ea typeface="ＭＳ ゴシック" pitchFamily="49" charset="-128"/>
                        </a:rPr>
                        <a:t>船橋</a:t>
                      </a:r>
                      <a:r>
                        <a:rPr kumimoji="1" lang="en-US" altLang="ja-JP" sz="2400" b="1" dirty="0" smtClean="0">
                          <a:solidFill>
                            <a:schemeClr val="tx1"/>
                          </a:solidFill>
                          <a:latin typeface="ＭＳ ゴシック" pitchFamily="49" charset="-128"/>
                          <a:ea typeface="ＭＳ ゴシック" pitchFamily="49" charset="-128"/>
                        </a:rPr>
                        <a:t>3</a:t>
                      </a:r>
                      <a:r>
                        <a:rPr kumimoji="1" lang="ja-JP" altLang="en-US" sz="2400" b="1" dirty="0" err="1" smtClean="0">
                          <a:solidFill>
                            <a:schemeClr val="tx1"/>
                          </a:solidFill>
                          <a:latin typeface="ＭＳ ゴシック" pitchFamily="49" charset="-128"/>
                          <a:ea typeface="ＭＳ ゴシック" pitchFamily="49" charset="-128"/>
                        </a:rPr>
                        <a:t>、</a:t>
                      </a:r>
                      <a:r>
                        <a:rPr kumimoji="1" lang="ja-JP" altLang="en-US" sz="2400" b="1" dirty="0" smtClean="0">
                          <a:solidFill>
                            <a:schemeClr val="tx1"/>
                          </a:solidFill>
                          <a:latin typeface="ＭＳ ゴシック" pitchFamily="49" charset="-128"/>
                          <a:ea typeface="ＭＳ ゴシック" pitchFamily="49" charset="-128"/>
                        </a:rPr>
                        <a:t>柏</a:t>
                      </a:r>
                      <a:r>
                        <a:rPr kumimoji="1" lang="en-US" altLang="ja-JP" sz="2400" b="1" dirty="0" smtClean="0">
                          <a:solidFill>
                            <a:schemeClr val="tx1"/>
                          </a:solidFill>
                          <a:latin typeface="ＭＳ ゴシック" pitchFamily="49" charset="-128"/>
                          <a:ea typeface="ＭＳ ゴシック" pitchFamily="49" charset="-128"/>
                        </a:rPr>
                        <a:t>2</a:t>
                      </a:r>
                      <a:r>
                        <a:rPr kumimoji="1" lang="ja-JP" altLang="en-US" sz="2400" b="1" dirty="0" err="1" smtClean="0">
                          <a:solidFill>
                            <a:schemeClr val="tx1"/>
                          </a:solidFill>
                          <a:latin typeface="ＭＳ ゴシック" pitchFamily="49" charset="-128"/>
                          <a:ea typeface="ＭＳ ゴシック" pitchFamily="49" charset="-128"/>
                        </a:rPr>
                        <a:t>、</a:t>
                      </a:r>
                      <a:r>
                        <a:rPr kumimoji="1" lang="ja-JP" altLang="en-US" sz="2400" b="1" dirty="0" smtClean="0">
                          <a:solidFill>
                            <a:schemeClr val="tx1"/>
                          </a:solidFill>
                          <a:latin typeface="ＭＳ ゴシック" pitchFamily="49" charset="-128"/>
                          <a:ea typeface="ＭＳ ゴシック" pitchFamily="49" charset="-128"/>
                        </a:rPr>
                        <a:t>松戸</a:t>
                      </a:r>
                      <a:r>
                        <a:rPr kumimoji="1" lang="en-US" altLang="ja-JP" sz="2400" b="1" dirty="0" smtClean="0">
                          <a:solidFill>
                            <a:schemeClr val="tx1"/>
                          </a:solidFill>
                          <a:latin typeface="ＭＳ ゴシック" pitchFamily="49" charset="-128"/>
                          <a:ea typeface="ＭＳ ゴシック" pitchFamily="49" charset="-128"/>
                        </a:rPr>
                        <a:t>1</a:t>
                      </a:r>
                      <a:endParaRPr kumimoji="1" lang="ja-JP" altLang="en-US" sz="2400" b="1" dirty="0">
                        <a:solidFill>
                          <a:schemeClr val="tx1"/>
                        </a:solidFill>
                        <a:latin typeface="ＭＳ ゴシック" pitchFamily="49" charset="-128"/>
                        <a:ea typeface="ＭＳ ゴシック" pitchFamily="49" charset="-128"/>
                      </a:endParaRPr>
                    </a:p>
                  </a:txBody>
                  <a:tcPr anchor="ctr"/>
                </a:tc>
              </a:tr>
              <a:tr h="6426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200" b="1" dirty="0" smtClean="0">
                          <a:solidFill>
                            <a:schemeClr val="tx1"/>
                          </a:solidFill>
                          <a:latin typeface="ＭＳ ゴシック" pitchFamily="49" charset="-128"/>
                          <a:ea typeface="ＭＳ ゴシック" pitchFamily="49" charset="-128"/>
                        </a:rPr>
                        <a:t>平成</a:t>
                      </a:r>
                      <a:r>
                        <a:rPr kumimoji="1" lang="en-US" altLang="ja-JP" sz="2200" b="1" dirty="0" smtClean="0">
                          <a:solidFill>
                            <a:schemeClr val="tx1"/>
                          </a:solidFill>
                          <a:latin typeface="ＭＳ ゴシック" pitchFamily="49" charset="-128"/>
                          <a:ea typeface="ＭＳ ゴシック" pitchFamily="49" charset="-128"/>
                        </a:rPr>
                        <a:t>26</a:t>
                      </a:r>
                      <a:r>
                        <a:rPr kumimoji="1" lang="ja-JP" altLang="en-US" sz="2200" b="1" dirty="0" smtClean="0">
                          <a:solidFill>
                            <a:schemeClr val="tx1"/>
                          </a:solidFill>
                          <a:latin typeface="ＭＳ ゴシック" pitchFamily="49" charset="-128"/>
                          <a:ea typeface="ＭＳ ゴシック" pitchFamily="49" charset="-128"/>
                        </a:rPr>
                        <a:t>年 </a:t>
                      </a:r>
                      <a:r>
                        <a:rPr kumimoji="1" lang="en-US" altLang="ja-JP" sz="2200" b="1" dirty="0" smtClean="0">
                          <a:solidFill>
                            <a:schemeClr val="tx1"/>
                          </a:solidFill>
                          <a:latin typeface="ＭＳ ゴシック" pitchFamily="49" charset="-128"/>
                          <a:ea typeface="ＭＳ ゴシック" pitchFamily="49" charset="-128"/>
                        </a:rPr>
                        <a:t>9</a:t>
                      </a:r>
                      <a:r>
                        <a:rPr kumimoji="1" lang="ja-JP" altLang="en-US" sz="2200" b="1" dirty="0" smtClean="0">
                          <a:solidFill>
                            <a:schemeClr val="tx1"/>
                          </a:solidFill>
                          <a:latin typeface="ＭＳ ゴシック" pitchFamily="49" charset="-128"/>
                          <a:ea typeface="ＭＳ ゴシック" pitchFamily="49" charset="-128"/>
                        </a:rPr>
                        <a:t>月末</a:t>
                      </a:r>
                    </a:p>
                  </a:txBody>
                  <a:tcPr anchor="ctr"/>
                </a:tc>
                <a:tc>
                  <a:txBody>
                    <a:bodyPr/>
                    <a:lstStyle/>
                    <a:p>
                      <a:pPr algn="ctr"/>
                      <a:r>
                        <a:rPr kumimoji="1" lang="ja-JP" altLang="en-US" sz="2400" b="1" dirty="0" smtClean="0">
                          <a:solidFill>
                            <a:schemeClr val="tx1"/>
                          </a:solidFill>
                          <a:latin typeface="ＭＳ ゴシック" pitchFamily="49" charset="-128"/>
                          <a:ea typeface="ＭＳ ゴシック" pitchFamily="49" charset="-128"/>
                        </a:rPr>
                        <a:t>４</a:t>
                      </a:r>
                      <a:endParaRPr kumimoji="1" lang="ja-JP" altLang="en-US" sz="2400" b="1" dirty="0">
                        <a:solidFill>
                          <a:schemeClr val="tx1"/>
                        </a:solidFill>
                        <a:latin typeface="ＭＳ ゴシック" pitchFamily="49" charset="-128"/>
                        <a:ea typeface="ＭＳ ゴシック" pitchFamily="49" charset="-128"/>
                      </a:endParaRPr>
                    </a:p>
                  </a:txBody>
                  <a:tcPr anchor="ctr"/>
                </a:tc>
                <a:tc>
                  <a:txBody>
                    <a:bodyPr/>
                    <a:lstStyle/>
                    <a:p>
                      <a:pPr algn="l"/>
                      <a:r>
                        <a:rPr kumimoji="1" lang="ja-JP" altLang="en-US" sz="2400" b="1" dirty="0" smtClean="0">
                          <a:solidFill>
                            <a:schemeClr val="tx1"/>
                          </a:solidFill>
                          <a:latin typeface="ＭＳ ゴシック" pitchFamily="49" charset="-128"/>
                          <a:ea typeface="ＭＳ ゴシック" pitchFamily="49" charset="-128"/>
                        </a:rPr>
                        <a:t>千葉</a:t>
                      </a:r>
                      <a:r>
                        <a:rPr kumimoji="1" lang="en-US" altLang="ja-JP" sz="2400" b="1" dirty="0" smtClean="0">
                          <a:solidFill>
                            <a:schemeClr val="tx1"/>
                          </a:solidFill>
                          <a:latin typeface="ＭＳ ゴシック" pitchFamily="49" charset="-128"/>
                          <a:ea typeface="ＭＳ ゴシック" pitchFamily="49" charset="-128"/>
                        </a:rPr>
                        <a:t>1</a:t>
                      </a:r>
                      <a:r>
                        <a:rPr kumimoji="1" lang="ja-JP" altLang="en-US" sz="2400" b="1" dirty="0" err="1" smtClean="0">
                          <a:solidFill>
                            <a:schemeClr val="tx1"/>
                          </a:solidFill>
                          <a:latin typeface="ＭＳ ゴシック" pitchFamily="49" charset="-128"/>
                          <a:ea typeface="ＭＳ ゴシック" pitchFamily="49" charset="-128"/>
                        </a:rPr>
                        <a:t>、</a:t>
                      </a:r>
                      <a:r>
                        <a:rPr kumimoji="1" lang="ja-JP" altLang="en-US" sz="2400" b="1" dirty="0" smtClean="0">
                          <a:solidFill>
                            <a:schemeClr val="tx1"/>
                          </a:solidFill>
                          <a:latin typeface="ＭＳ ゴシック" pitchFamily="49" charset="-128"/>
                          <a:ea typeface="ＭＳ ゴシック" pitchFamily="49" charset="-128"/>
                        </a:rPr>
                        <a:t>船橋</a:t>
                      </a:r>
                      <a:r>
                        <a:rPr kumimoji="1" lang="en-US" altLang="ja-JP" sz="2400" b="1" dirty="0" smtClean="0">
                          <a:solidFill>
                            <a:schemeClr val="tx1"/>
                          </a:solidFill>
                          <a:latin typeface="ＭＳ ゴシック" pitchFamily="49" charset="-128"/>
                          <a:ea typeface="ＭＳ ゴシック" pitchFamily="49" charset="-128"/>
                        </a:rPr>
                        <a:t>1</a:t>
                      </a:r>
                      <a:r>
                        <a:rPr kumimoji="1" lang="ja-JP" altLang="en-US" sz="2400" b="1" dirty="0" err="1" smtClean="0">
                          <a:solidFill>
                            <a:schemeClr val="tx1"/>
                          </a:solidFill>
                          <a:latin typeface="ＭＳ ゴシック" pitchFamily="49" charset="-128"/>
                          <a:ea typeface="ＭＳ ゴシック" pitchFamily="49" charset="-128"/>
                        </a:rPr>
                        <a:t>、</a:t>
                      </a:r>
                      <a:r>
                        <a:rPr kumimoji="1" lang="ja-JP" altLang="en-US" sz="2400" b="1" dirty="0" smtClean="0">
                          <a:solidFill>
                            <a:schemeClr val="tx1"/>
                          </a:solidFill>
                          <a:latin typeface="ＭＳ ゴシック" pitchFamily="49" charset="-128"/>
                          <a:ea typeface="ＭＳ ゴシック" pitchFamily="49" charset="-128"/>
                        </a:rPr>
                        <a:t>柏</a:t>
                      </a:r>
                      <a:r>
                        <a:rPr kumimoji="1" lang="en-US" altLang="ja-JP" sz="2400" b="1" dirty="0" smtClean="0">
                          <a:solidFill>
                            <a:schemeClr val="tx1"/>
                          </a:solidFill>
                          <a:latin typeface="ＭＳ ゴシック" pitchFamily="49" charset="-128"/>
                          <a:ea typeface="ＭＳ ゴシック" pitchFamily="49" charset="-128"/>
                        </a:rPr>
                        <a:t>1</a:t>
                      </a:r>
                      <a:r>
                        <a:rPr kumimoji="1" lang="ja-JP" altLang="en-US" sz="2400" b="1" dirty="0" err="1" smtClean="0">
                          <a:solidFill>
                            <a:schemeClr val="tx1"/>
                          </a:solidFill>
                          <a:latin typeface="ＭＳ ゴシック" pitchFamily="49" charset="-128"/>
                          <a:ea typeface="ＭＳ ゴシック" pitchFamily="49" charset="-128"/>
                        </a:rPr>
                        <a:t>、</a:t>
                      </a:r>
                      <a:r>
                        <a:rPr kumimoji="1" lang="ja-JP" altLang="en-US" sz="2400" b="1" dirty="0" smtClean="0">
                          <a:solidFill>
                            <a:schemeClr val="tx1"/>
                          </a:solidFill>
                          <a:latin typeface="ＭＳ ゴシック" pitchFamily="49" charset="-128"/>
                          <a:ea typeface="ＭＳ ゴシック" pitchFamily="49" charset="-128"/>
                        </a:rPr>
                        <a:t>松戸</a:t>
                      </a:r>
                      <a:r>
                        <a:rPr kumimoji="1" lang="en-US" altLang="ja-JP" sz="2400" b="1" dirty="0" smtClean="0">
                          <a:solidFill>
                            <a:schemeClr val="tx1"/>
                          </a:solidFill>
                          <a:latin typeface="ＭＳ ゴシック" pitchFamily="49" charset="-128"/>
                          <a:ea typeface="ＭＳ ゴシック" pitchFamily="49" charset="-128"/>
                        </a:rPr>
                        <a:t>1</a:t>
                      </a:r>
                      <a:endParaRPr kumimoji="1" lang="ja-JP" altLang="en-US" sz="2400" b="1" dirty="0">
                        <a:solidFill>
                          <a:schemeClr val="tx1"/>
                        </a:solidFill>
                        <a:latin typeface="ＭＳ ゴシック" pitchFamily="49" charset="-128"/>
                        <a:ea typeface="ＭＳ ゴシック" pitchFamily="49" charset="-128"/>
                      </a:endParaRPr>
                    </a:p>
                  </a:txBody>
                  <a:tcPr anchor="ctr"/>
                </a:tc>
              </a:tr>
              <a:tr h="6021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200" b="1" dirty="0" smtClean="0">
                          <a:solidFill>
                            <a:schemeClr val="tx1"/>
                          </a:solidFill>
                          <a:latin typeface="ＭＳ ゴシック" pitchFamily="49" charset="-128"/>
                          <a:ea typeface="ＭＳ ゴシック" pitchFamily="49" charset="-128"/>
                        </a:rPr>
                        <a:t>平成</a:t>
                      </a:r>
                      <a:r>
                        <a:rPr kumimoji="1" lang="en-US" altLang="ja-JP" sz="2200" b="1" dirty="0" smtClean="0">
                          <a:solidFill>
                            <a:schemeClr val="tx1"/>
                          </a:solidFill>
                          <a:latin typeface="ＭＳ ゴシック" pitchFamily="49" charset="-128"/>
                          <a:ea typeface="ＭＳ ゴシック" pitchFamily="49" charset="-128"/>
                        </a:rPr>
                        <a:t>26</a:t>
                      </a:r>
                      <a:r>
                        <a:rPr kumimoji="1" lang="ja-JP" altLang="en-US" sz="2200" b="1" dirty="0" smtClean="0">
                          <a:solidFill>
                            <a:schemeClr val="tx1"/>
                          </a:solidFill>
                          <a:latin typeface="ＭＳ ゴシック" pitchFamily="49" charset="-128"/>
                          <a:ea typeface="ＭＳ ゴシック" pitchFamily="49" charset="-128"/>
                        </a:rPr>
                        <a:t>年</a:t>
                      </a:r>
                      <a:r>
                        <a:rPr kumimoji="1" lang="en-US" altLang="ja-JP" sz="2200" b="1" dirty="0" smtClean="0">
                          <a:solidFill>
                            <a:schemeClr val="tx1"/>
                          </a:solidFill>
                          <a:latin typeface="ＭＳ ゴシック" pitchFamily="49" charset="-128"/>
                          <a:ea typeface="ＭＳ ゴシック" pitchFamily="49" charset="-128"/>
                        </a:rPr>
                        <a:t>12</a:t>
                      </a:r>
                      <a:r>
                        <a:rPr kumimoji="1" lang="ja-JP" altLang="en-US" sz="2200" b="1" dirty="0" smtClean="0">
                          <a:solidFill>
                            <a:schemeClr val="tx1"/>
                          </a:solidFill>
                          <a:latin typeface="ＭＳ ゴシック" pitchFamily="49" charset="-128"/>
                          <a:ea typeface="ＭＳ ゴシック" pitchFamily="49" charset="-128"/>
                        </a:rPr>
                        <a:t>月末</a:t>
                      </a:r>
                    </a:p>
                  </a:txBody>
                  <a:tcPr anchor="ctr"/>
                </a:tc>
                <a:tc>
                  <a:txBody>
                    <a:bodyPr/>
                    <a:lstStyle/>
                    <a:p>
                      <a:pPr algn="ctr"/>
                      <a:r>
                        <a:rPr kumimoji="1" lang="ja-JP" altLang="en-US" sz="2400" b="1" dirty="0" smtClean="0">
                          <a:solidFill>
                            <a:schemeClr val="tx1"/>
                          </a:solidFill>
                          <a:latin typeface="ＭＳ ゴシック" pitchFamily="49" charset="-128"/>
                          <a:ea typeface="ＭＳ ゴシック" pitchFamily="49" charset="-128"/>
                        </a:rPr>
                        <a:t>１</a:t>
                      </a:r>
                      <a:endParaRPr kumimoji="1" lang="ja-JP" altLang="en-US" sz="2400" b="1" dirty="0">
                        <a:solidFill>
                          <a:schemeClr val="tx1"/>
                        </a:solidFill>
                        <a:latin typeface="ＭＳ ゴシック" pitchFamily="49" charset="-128"/>
                        <a:ea typeface="ＭＳ ゴシック" pitchFamily="49" charset="-128"/>
                      </a:endParaRPr>
                    </a:p>
                  </a:txBody>
                  <a:tcPr anchor="ctr"/>
                </a:tc>
                <a:tc>
                  <a:txBody>
                    <a:bodyPr/>
                    <a:lstStyle/>
                    <a:p>
                      <a:pPr algn="l"/>
                      <a:r>
                        <a:rPr kumimoji="1" lang="ja-JP" altLang="en-US" sz="2400" b="1" dirty="0" smtClean="0">
                          <a:solidFill>
                            <a:schemeClr val="tx1"/>
                          </a:solidFill>
                          <a:latin typeface="ＭＳ ゴシック" pitchFamily="49" charset="-128"/>
                          <a:ea typeface="ＭＳ ゴシック" pitchFamily="49" charset="-128"/>
                        </a:rPr>
                        <a:t>松戸１（休業中）</a:t>
                      </a:r>
                      <a:endParaRPr kumimoji="1" lang="ja-JP" altLang="en-US" sz="2400" b="1" dirty="0">
                        <a:solidFill>
                          <a:schemeClr val="tx1"/>
                        </a:solidFill>
                        <a:latin typeface="ＭＳ ゴシック" pitchFamily="49" charset="-128"/>
                        <a:ea typeface="ＭＳ ゴシック" pitchFamily="49" charset="-128"/>
                      </a:endParaRPr>
                    </a:p>
                  </a:txBody>
                  <a:tcPr anchor="ctr"/>
                </a:tc>
              </a:tr>
              <a:tr h="6021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200" b="1" dirty="0" smtClean="0">
                          <a:solidFill>
                            <a:schemeClr val="tx1"/>
                          </a:solidFill>
                          <a:latin typeface="ＭＳ ゴシック" pitchFamily="49" charset="-128"/>
                          <a:ea typeface="ＭＳ ゴシック" pitchFamily="49" charset="-128"/>
                        </a:rPr>
                        <a:t>平成</a:t>
                      </a:r>
                      <a:r>
                        <a:rPr kumimoji="1" lang="en-US" altLang="ja-JP" sz="2200" b="1" dirty="0" smtClean="0">
                          <a:solidFill>
                            <a:schemeClr val="tx1"/>
                          </a:solidFill>
                          <a:latin typeface="ＭＳ ゴシック" pitchFamily="49" charset="-128"/>
                          <a:ea typeface="ＭＳ ゴシック" pitchFamily="49" charset="-128"/>
                        </a:rPr>
                        <a:t>27</a:t>
                      </a:r>
                      <a:r>
                        <a:rPr kumimoji="1" lang="ja-JP" altLang="en-US" sz="2200" b="1" dirty="0" smtClean="0">
                          <a:solidFill>
                            <a:schemeClr val="tx1"/>
                          </a:solidFill>
                          <a:latin typeface="ＭＳ ゴシック" pitchFamily="49" charset="-128"/>
                          <a:ea typeface="ＭＳ ゴシック" pitchFamily="49" charset="-128"/>
                        </a:rPr>
                        <a:t>年 </a:t>
                      </a:r>
                      <a:r>
                        <a:rPr kumimoji="1" lang="en-US" altLang="ja-JP" sz="2200" b="1" dirty="0" smtClean="0">
                          <a:solidFill>
                            <a:schemeClr val="tx1"/>
                          </a:solidFill>
                          <a:latin typeface="ＭＳ ゴシック" pitchFamily="49" charset="-128"/>
                          <a:ea typeface="ＭＳ ゴシック" pitchFamily="49" charset="-128"/>
                        </a:rPr>
                        <a:t>1</a:t>
                      </a:r>
                      <a:r>
                        <a:rPr kumimoji="1" lang="ja-JP" altLang="en-US" sz="2200" b="1" dirty="0" smtClean="0">
                          <a:solidFill>
                            <a:schemeClr val="tx1"/>
                          </a:solidFill>
                          <a:latin typeface="ＭＳ ゴシック" pitchFamily="49" charset="-128"/>
                          <a:ea typeface="ＭＳ ゴシック" pitchFamily="49" charset="-128"/>
                        </a:rPr>
                        <a:t>月末</a:t>
                      </a:r>
                    </a:p>
                  </a:txBody>
                  <a:tcPr anchor="ctr"/>
                </a:tc>
                <a:tc>
                  <a:txBody>
                    <a:bodyPr/>
                    <a:lstStyle/>
                    <a:p>
                      <a:pPr algn="ctr"/>
                      <a:r>
                        <a:rPr kumimoji="1" lang="ja-JP" altLang="en-US" sz="2400" b="1" dirty="0" smtClean="0">
                          <a:solidFill>
                            <a:schemeClr val="tx1"/>
                          </a:solidFill>
                          <a:latin typeface="ＭＳ ゴシック" pitchFamily="49" charset="-128"/>
                          <a:ea typeface="ＭＳ ゴシック" pitchFamily="49" charset="-128"/>
                        </a:rPr>
                        <a:t>０</a:t>
                      </a:r>
                      <a:endParaRPr kumimoji="1" lang="ja-JP" altLang="en-US" sz="2400" b="1" dirty="0">
                        <a:solidFill>
                          <a:schemeClr val="tx1"/>
                        </a:solidFill>
                        <a:latin typeface="ＭＳ ゴシック" pitchFamily="49" charset="-128"/>
                        <a:ea typeface="ＭＳ ゴシック" pitchFamily="49" charset="-128"/>
                      </a:endParaRPr>
                    </a:p>
                  </a:txBody>
                  <a:tcPr anchor="ctr"/>
                </a:tc>
                <a:tc>
                  <a:txBody>
                    <a:bodyPr/>
                    <a:lstStyle/>
                    <a:p>
                      <a:pPr algn="l"/>
                      <a:endParaRPr kumimoji="1" lang="ja-JP" altLang="en-US" sz="2400" b="1" dirty="0">
                        <a:solidFill>
                          <a:schemeClr val="tx1"/>
                        </a:solidFill>
                        <a:latin typeface="ＭＳ ゴシック" pitchFamily="49" charset="-128"/>
                        <a:ea typeface="ＭＳ ゴシック" pitchFamily="49" charset="-128"/>
                      </a:endParaRPr>
                    </a:p>
                  </a:txBody>
                  <a:tcPr anchor="ctr"/>
                </a:tc>
              </a:tr>
            </a:tbl>
          </a:graphicData>
        </a:graphic>
      </p:graphicFrame>
      <p:sp>
        <p:nvSpPr>
          <p:cNvPr id="6" name="テキスト ボックス 5"/>
          <p:cNvSpPr txBox="1"/>
          <p:nvPr/>
        </p:nvSpPr>
        <p:spPr>
          <a:xfrm>
            <a:off x="611560" y="5877272"/>
            <a:ext cx="8352928" cy="646331"/>
          </a:xfrm>
          <a:prstGeom prst="rect">
            <a:avLst/>
          </a:prstGeom>
          <a:noFill/>
        </p:spPr>
        <p:txBody>
          <a:bodyPr wrap="square" rtlCol="0">
            <a:spAutoFit/>
          </a:bodyPr>
          <a:lstStyle/>
          <a:p>
            <a:r>
              <a:rPr kumimoji="1" lang="en-US" altLang="ja-JP" b="1" dirty="0" smtClean="0">
                <a:solidFill>
                  <a:srgbClr val="000066"/>
                </a:solidFill>
                <a:latin typeface="ＭＳ ゴシック" pitchFamily="49" charset="-128"/>
                <a:ea typeface="ＭＳ ゴシック" pitchFamily="49" charset="-128"/>
              </a:rPr>
              <a:t>※</a:t>
            </a:r>
            <a:r>
              <a:rPr kumimoji="1" lang="ja-JP" altLang="en-US" b="1" dirty="0" smtClean="0">
                <a:solidFill>
                  <a:srgbClr val="000066"/>
                </a:solidFill>
                <a:latin typeface="ＭＳ ゴシック" pitchFamily="49" charset="-128"/>
                <a:ea typeface="ＭＳ ゴシック" pitchFamily="49" charset="-128"/>
              </a:rPr>
              <a:t>　平成</a:t>
            </a:r>
            <a:r>
              <a:rPr kumimoji="1" lang="en-US" altLang="ja-JP" b="1" dirty="0" smtClean="0">
                <a:solidFill>
                  <a:srgbClr val="000066"/>
                </a:solidFill>
                <a:latin typeface="ＭＳ ゴシック" pitchFamily="49" charset="-128"/>
                <a:ea typeface="ＭＳ ゴシック" pitchFamily="49" charset="-128"/>
              </a:rPr>
              <a:t>26</a:t>
            </a:r>
            <a:r>
              <a:rPr kumimoji="1" lang="ja-JP" altLang="en-US" b="1" dirty="0" smtClean="0">
                <a:solidFill>
                  <a:srgbClr val="000066"/>
                </a:solidFill>
                <a:latin typeface="ＭＳ ゴシック" pitchFamily="49" charset="-128"/>
                <a:ea typeface="ＭＳ ゴシック" pitchFamily="49" charset="-128"/>
              </a:rPr>
              <a:t>年</a:t>
            </a:r>
            <a:r>
              <a:rPr kumimoji="1" lang="en-US" altLang="ja-JP" b="1" dirty="0" smtClean="0">
                <a:solidFill>
                  <a:srgbClr val="000066"/>
                </a:solidFill>
                <a:latin typeface="ＭＳ ゴシック" pitchFamily="49" charset="-128"/>
                <a:ea typeface="ＭＳ ゴシック" pitchFamily="49" charset="-128"/>
              </a:rPr>
              <a:t>7</a:t>
            </a:r>
            <a:r>
              <a:rPr kumimoji="1" lang="ja-JP" altLang="en-US" b="1" dirty="0" smtClean="0">
                <a:solidFill>
                  <a:srgbClr val="000066"/>
                </a:solidFill>
                <a:latin typeface="ＭＳ ゴシック" pitchFamily="49" charset="-128"/>
                <a:ea typeface="ＭＳ ゴシック" pitchFamily="49" charset="-128"/>
              </a:rPr>
              <a:t>月</a:t>
            </a:r>
            <a:r>
              <a:rPr kumimoji="1" lang="en-US" altLang="ja-JP" b="1" dirty="0" smtClean="0">
                <a:solidFill>
                  <a:srgbClr val="000066"/>
                </a:solidFill>
                <a:latin typeface="ＭＳ ゴシック" pitchFamily="49" charset="-128"/>
                <a:ea typeface="ＭＳ ゴシック" pitchFamily="49" charset="-128"/>
              </a:rPr>
              <a:t>25</a:t>
            </a:r>
            <a:r>
              <a:rPr kumimoji="1" lang="ja-JP" altLang="en-US" b="1" dirty="0" smtClean="0">
                <a:solidFill>
                  <a:srgbClr val="000066"/>
                </a:solidFill>
                <a:latin typeface="ＭＳ ゴシック" pitchFamily="49" charset="-128"/>
                <a:ea typeface="ＭＳ ゴシック" pitchFamily="49" charset="-128"/>
              </a:rPr>
              <a:t>日の、県・県警</a:t>
            </a:r>
            <a:r>
              <a:rPr lang="ja-JP" altLang="en-US" b="1" dirty="0" smtClean="0">
                <a:solidFill>
                  <a:srgbClr val="000066"/>
                </a:solidFill>
                <a:latin typeface="ＭＳ ゴシック" pitchFamily="49" charset="-128"/>
                <a:ea typeface="ＭＳ ゴシック" pitchFamily="49" charset="-128"/>
              </a:rPr>
              <a:t>・</a:t>
            </a:r>
            <a:r>
              <a:rPr kumimoji="1" lang="ja-JP" altLang="en-US" b="1" dirty="0" smtClean="0">
                <a:solidFill>
                  <a:srgbClr val="000066"/>
                </a:solidFill>
                <a:latin typeface="ＭＳ ゴシック" pitchFamily="49" charset="-128"/>
                <a:ea typeface="ＭＳ ゴシック" pitchFamily="49" charset="-128"/>
              </a:rPr>
              <a:t>国（関東信越厚生局麻薬取締部）との</a:t>
            </a:r>
            <a:endParaRPr kumimoji="1" lang="en-US" altLang="ja-JP" b="1" dirty="0" smtClean="0">
              <a:solidFill>
                <a:srgbClr val="000066"/>
              </a:solidFill>
              <a:latin typeface="ＭＳ ゴシック" pitchFamily="49" charset="-128"/>
              <a:ea typeface="ＭＳ ゴシック" pitchFamily="49" charset="-128"/>
            </a:endParaRPr>
          </a:p>
          <a:p>
            <a:r>
              <a:rPr lang="ja-JP" altLang="en-US" b="1" dirty="0">
                <a:solidFill>
                  <a:srgbClr val="000066"/>
                </a:solidFill>
                <a:latin typeface="ＭＳ ゴシック" pitchFamily="49" charset="-128"/>
                <a:ea typeface="ＭＳ ゴシック" pitchFamily="49" charset="-128"/>
              </a:rPr>
              <a:t>　</a:t>
            </a:r>
            <a:r>
              <a:rPr lang="ja-JP" altLang="en-US" b="1" dirty="0" smtClean="0">
                <a:solidFill>
                  <a:srgbClr val="000066"/>
                </a:solidFill>
                <a:latin typeface="ＭＳ ゴシック" pitchFamily="49" charset="-128"/>
                <a:ea typeface="ＭＳ ゴシック" pitchFamily="49" charset="-128"/>
              </a:rPr>
              <a:t>　</a:t>
            </a:r>
            <a:r>
              <a:rPr kumimoji="1" lang="ja-JP" altLang="en-US" b="1" dirty="0" smtClean="0">
                <a:solidFill>
                  <a:srgbClr val="000066"/>
                </a:solidFill>
                <a:latin typeface="ＭＳ ゴシック" pitchFamily="49" charset="-128"/>
                <a:ea typeface="ＭＳ ゴシック" pitchFamily="49" charset="-128"/>
              </a:rPr>
              <a:t>合同立入検査実施後、県内店舗は減少</a:t>
            </a:r>
            <a:endParaRPr kumimoji="1" lang="ja-JP" altLang="en-US" b="1" dirty="0">
              <a:solidFill>
                <a:srgbClr val="000066"/>
              </a:solidFill>
              <a:latin typeface="ＭＳ ゴシック" pitchFamily="49" charset="-128"/>
              <a:ea typeface="ＭＳ ゴシック" pitchFamily="49" charset="-128"/>
            </a:endParaRPr>
          </a:p>
        </p:txBody>
      </p:sp>
      <p:sp>
        <p:nvSpPr>
          <p:cNvPr id="7" name="タイトル 1"/>
          <p:cNvSpPr txBox="1">
            <a:spLocks/>
          </p:cNvSpPr>
          <p:nvPr/>
        </p:nvSpPr>
        <p:spPr>
          <a:xfrm>
            <a:off x="395536" y="260648"/>
            <a:ext cx="8208912" cy="1008112"/>
          </a:xfrm>
          <a:prstGeom prst="rect">
            <a:avLst/>
          </a:prstGeom>
          <a:gradFill>
            <a:gsLst>
              <a:gs pos="0">
                <a:srgbClr val="99FFCC"/>
              </a:gs>
              <a:gs pos="50000">
                <a:schemeClr val="bg1"/>
              </a:gs>
              <a:gs pos="100000">
                <a:srgbClr val="99FFCC"/>
              </a:gs>
            </a:gsLst>
            <a:lin ang="5400000" scaled="1"/>
          </a:gradFill>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t>県内の販売店舗数の</a:t>
            </a:r>
            <a:r>
              <a:rPr lang="ja-JP" altLang="en-US" dirty="0" smtClean="0"/>
              <a:t>推移</a:t>
            </a:r>
            <a:endParaRPr lang="ja-JP" altLang="en-US" dirty="0"/>
          </a:p>
        </p:txBody>
      </p:sp>
    </p:spTree>
    <p:extLst>
      <p:ext uri="{BB962C8B-B14F-4D97-AF65-F5344CB8AC3E}">
        <p14:creationId xmlns:p14="http://schemas.microsoft.com/office/powerpoint/2010/main" val="19162819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887515577"/>
              </p:ext>
            </p:extLst>
          </p:nvPr>
        </p:nvGraphicFramePr>
        <p:xfrm>
          <a:off x="251520" y="1340768"/>
          <a:ext cx="8640960" cy="5275443"/>
        </p:xfrm>
        <a:graphic>
          <a:graphicData uri="http://schemas.openxmlformats.org/drawingml/2006/table">
            <a:tbl>
              <a:tblPr firstRow="1" bandRow="1">
                <a:tableStyleId>{5C22544A-7EE6-4342-B048-85BDC9FD1C3A}</a:tableStyleId>
              </a:tblPr>
              <a:tblGrid>
                <a:gridCol w="1656184"/>
                <a:gridCol w="1512168"/>
                <a:gridCol w="4320480"/>
                <a:gridCol w="1152128"/>
              </a:tblGrid>
              <a:tr h="627859">
                <a:tc>
                  <a:txBody>
                    <a:bodyPr/>
                    <a:lstStyle/>
                    <a:p>
                      <a:pPr algn="ctr"/>
                      <a:r>
                        <a:rPr kumimoji="1" lang="ja-JP" altLang="en-US" sz="2400" b="1" dirty="0" smtClean="0">
                          <a:solidFill>
                            <a:schemeClr val="tx1"/>
                          </a:solidFill>
                          <a:latin typeface="ＭＳ ゴシック" pitchFamily="49" charset="-128"/>
                          <a:ea typeface="ＭＳ ゴシック" pitchFamily="49" charset="-128"/>
                        </a:rPr>
                        <a:t>年　月</a:t>
                      </a:r>
                      <a:endParaRPr kumimoji="1" lang="ja-JP" altLang="en-US" sz="2400" b="1" dirty="0">
                        <a:solidFill>
                          <a:schemeClr val="tx1"/>
                        </a:solidFill>
                        <a:latin typeface="ＭＳ ゴシック" pitchFamily="49" charset="-128"/>
                        <a:ea typeface="ＭＳ ゴシック" pitchFamily="49" charset="-128"/>
                      </a:endParaRPr>
                    </a:p>
                  </a:txBody>
                  <a:tcPr anchor="ctr"/>
                </a:tc>
                <a:tc>
                  <a:txBody>
                    <a:bodyPr/>
                    <a:lstStyle/>
                    <a:p>
                      <a:pPr algn="ctr"/>
                      <a:r>
                        <a:rPr kumimoji="1" lang="ja-JP" altLang="en-US" sz="2400" b="1" dirty="0" smtClean="0">
                          <a:solidFill>
                            <a:schemeClr val="tx1"/>
                          </a:solidFill>
                          <a:latin typeface="ＭＳ ゴシック" pitchFamily="49" charset="-128"/>
                          <a:ea typeface="ＭＳ ゴシック" pitchFamily="49" charset="-128"/>
                        </a:rPr>
                        <a:t>分 類</a:t>
                      </a:r>
                      <a:endParaRPr kumimoji="1" lang="ja-JP" altLang="en-US" sz="2400" b="1" dirty="0">
                        <a:solidFill>
                          <a:schemeClr val="tx1"/>
                        </a:solidFill>
                        <a:latin typeface="ＭＳ ゴシック" pitchFamily="49" charset="-128"/>
                        <a:ea typeface="ＭＳ ゴシック" pitchFamily="49" charset="-128"/>
                      </a:endParaRPr>
                    </a:p>
                  </a:txBody>
                  <a:tcPr anchor="ctr"/>
                </a:tc>
                <a:tc>
                  <a:txBody>
                    <a:bodyPr/>
                    <a:lstStyle/>
                    <a:p>
                      <a:pPr algn="ctr"/>
                      <a:r>
                        <a:rPr kumimoji="1" lang="ja-JP" altLang="en-US" sz="2400" b="1" dirty="0" smtClean="0">
                          <a:solidFill>
                            <a:schemeClr val="tx1"/>
                          </a:solidFill>
                          <a:latin typeface="ＭＳ ゴシック" pitchFamily="49" charset="-128"/>
                          <a:ea typeface="ＭＳ ゴシック" pitchFamily="49" charset="-128"/>
                        </a:rPr>
                        <a:t>事　　　例</a:t>
                      </a:r>
                      <a:endParaRPr kumimoji="1" lang="ja-JP" altLang="en-US" sz="2400" b="1" dirty="0">
                        <a:solidFill>
                          <a:schemeClr val="tx1"/>
                        </a:solidFill>
                        <a:latin typeface="ＭＳ ゴシック" pitchFamily="49" charset="-128"/>
                        <a:ea typeface="ＭＳ ゴシック" pitchFamily="49" charset="-128"/>
                      </a:endParaRPr>
                    </a:p>
                  </a:txBody>
                  <a:tcPr anchor="ctr"/>
                </a:tc>
                <a:tc>
                  <a:txBody>
                    <a:bodyPr/>
                    <a:lstStyle/>
                    <a:p>
                      <a:pPr algn="ctr"/>
                      <a:r>
                        <a:rPr kumimoji="1" lang="ja-JP" altLang="en-US" sz="2400" b="1" dirty="0" smtClean="0">
                          <a:solidFill>
                            <a:schemeClr val="tx1"/>
                          </a:solidFill>
                          <a:latin typeface="ＭＳ ゴシック" pitchFamily="49" charset="-128"/>
                          <a:ea typeface="ＭＳ ゴシック" pitchFamily="49" charset="-128"/>
                        </a:rPr>
                        <a:t>市町村</a:t>
                      </a:r>
                      <a:endParaRPr kumimoji="1" lang="ja-JP" altLang="en-US" sz="2400" b="1" dirty="0">
                        <a:solidFill>
                          <a:schemeClr val="tx1"/>
                        </a:solidFill>
                        <a:latin typeface="ＭＳ ゴシック" pitchFamily="49" charset="-128"/>
                        <a:ea typeface="ＭＳ ゴシック" pitchFamily="49" charset="-128"/>
                      </a:endParaRPr>
                    </a:p>
                  </a:txBody>
                  <a:tcPr anchor="ctr"/>
                </a:tc>
              </a:tr>
              <a:tr h="538165">
                <a:tc>
                  <a:txBody>
                    <a:bodyPr/>
                    <a:lstStyle/>
                    <a:p>
                      <a:pPr algn="r"/>
                      <a:r>
                        <a:rPr kumimoji="1" lang="ja-JP" altLang="en-US" sz="2000" b="1" dirty="0" smtClean="0">
                          <a:solidFill>
                            <a:schemeClr val="tx1"/>
                          </a:solidFill>
                          <a:latin typeface="ＭＳ ゴシック" pitchFamily="49" charset="-128"/>
                          <a:ea typeface="ＭＳ ゴシック" pitchFamily="49" charset="-128"/>
                        </a:rPr>
                        <a:t>平成</a:t>
                      </a:r>
                      <a:r>
                        <a:rPr kumimoji="1" lang="en-US" altLang="ja-JP" sz="2000" b="1" dirty="0" smtClean="0">
                          <a:solidFill>
                            <a:schemeClr val="tx1"/>
                          </a:solidFill>
                          <a:latin typeface="ＭＳ ゴシック" pitchFamily="49" charset="-128"/>
                          <a:ea typeface="ＭＳ ゴシック" pitchFamily="49" charset="-128"/>
                        </a:rPr>
                        <a:t>24</a:t>
                      </a:r>
                      <a:r>
                        <a:rPr kumimoji="1" lang="ja-JP" altLang="en-US" sz="2000" b="1" dirty="0" smtClean="0">
                          <a:solidFill>
                            <a:schemeClr val="tx1"/>
                          </a:solidFill>
                          <a:latin typeface="ＭＳ ゴシック" pitchFamily="49" charset="-128"/>
                          <a:ea typeface="ＭＳ ゴシック" pitchFamily="49" charset="-128"/>
                        </a:rPr>
                        <a:t>年</a:t>
                      </a:r>
                      <a:r>
                        <a:rPr kumimoji="1" lang="en-US" altLang="ja-JP" sz="2000" b="1" dirty="0" smtClean="0">
                          <a:solidFill>
                            <a:schemeClr val="tx1"/>
                          </a:solidFill>
                          <a:latin typeface="ＭＳ ゴシック" pitchFamily="49" charset="-128"/>
                          <a:ea typeface="ＭＳ ゴシック" pitchFamily="49" charset="-128"/>
                        </a:rPr>
                        <a:t>9</a:t>
                      </a:r>
                      <a:r>
                        <a:rPr kumimoji="1" lang="ja-JP" altLang="en-US" sz="2000" b="1" dirty="0" smtClean="0">
                          <a:solidFill>
                            <a:schemeClr val="tx1"/>
                          </a:solidFill>
                          <a:latin typeface="ＭＳ ゴシック" pitchFamily="49" charset="-128"/>
                          <a:ea typeface="ＭＳ ゴシック" pitchFamily="49" charset="-128"/>
                        </a:rPr>
                        <a:t>月</a:t>
                      </a:r>
                      <a:endParaRPr kumimoji="1" lang="ja-JP" altLang="en-US" sz="2000" b="1" dirty="0">
                        <a:solidFill>
                          <a:schemeClr val="tx1"/>
                        </a:solidFill>
                        <a:latin typeface="ＭＳ ゴシック" pitchFamily="49" charset="-128"/>
                        <a:ea typeface="ＭＳ ゴシック" pitchFamily="49" charset="-128"/>
                      </a:endParaRPr>
                    </a:p>
                  </a:txBody>
                  <a:tcPr anchor="ctr"/>
                </a:tc>
                <a:tc>
                  <a:txBody>
                    <a:bodyPr/>
                    <a:lstStyle/>
                    <a:p>
                      <a:pPr algn="ctr"/>
                      <a:r>
                        <a:rPr kumimoji="1" lang="ja-JP" altLang="en-US" sz="2000" b="1" dirty="0" smtClean="0">
                          <a:solidFill>
                            <a:schemeClr val="tx1"/>
                          </a:solidFill>
                          <a:latin typeface="ＭＳ ゴシック" pitchFamily="49" charset="-128"/>
                          <a:ea typeface="ＭＳ ゴシック" pitchFamily="49" charset="-128"/>
                        </a:rPr>
                        <a:t>麻向法違反</a:t>
                      </a:r>
                      <a:endParaRPr kumimoji="1" lang="ja-JP" altLang="en-US" sz="2000" b="1" dirty="0">
                        <a:solidFill>
                          <a:schemeClr val="tx1"/>
                        </a:solidFill>
                        <a:latin typeface="ＭＳ ゴシック" pitchFamily="49" charset="-128"/>
                        <a:ea typeface="ＭＳ ゴシック" pitchFamily="49" charset="-128"/>
                      </a:endParaRPr>
                    </a:p>
                  </a:txBody>
                  <a:tcPr anchor="ctr"/>
                </a:tc>
                <a:tc>
                  <a:txBody>
                    <a:bodyPr/>
                    <a:lstStyle/>
                    <a:p>
                      <a:pPr algn="l"/>
                      <a:r>
                        <a:rPr kumimoji="1" lang="ja-JP" altLang="en-US" sz="2000" b="1" dirty="0" smtClean="0">
                          <a:solidFill>
                            <a:srgbClr val="FF0000"/>
                          </a:solidFill>
                          <a:latin typeface="ＭＳ ゴシック" pitchFamily="49" charset="-128"/>
                          <a:ea typeface="ＭＳ ゴシック" pitchFamily="49" charset="-128"/>
                        </a:rPr>
                        <a:t>所持（麻薬検出）：店舗</a:t>
                      </a:r>
                      <a:endParaRPr kumimoji="1" lang="ja-JP" altLang="en-US" sz="2000" b="1" dirty="0">
                        <a:solidFill>
                          <a:srgbClr val="FF0000"/>
                        </a:solidFill>
                        <a:latin typeface="ＭＳ ゴシック" pitchFamily="49" charset="-128"/>
                        <a:ea typeface="ＭＳ ゴシック" pitchFamily="49" charset="-128"/>
                      </a:endParaRPr>
                    </a:p>
                  </a:txBody>
                  <a:tcPr anchor="ctr"/>
                </a:tc>
                <a:tc>
                  <a:txBody>
                    <a:bodyPr/>
                    <a:lstStyle/>
                    <a:p>
                      <a:pPr algn="l"/>
                      <a:r>
                        <a:rPr kumimoji="1" lang="ja-JP" altLang="en-US" sz="1800" b="1" dirty="0" smtClean="0">
                          <a:solidFill>
                            <a:schemeClr val="tx1"/>
                          </a:solidFill>
                          <a:latin typeface="ＭＳ ゴシック" pitchFamily="49" charset="-128"/>
                          <a:ea typeface="ＭＳ ゴシック" pitchFamily="49" charset="-128"/>
                        </a:rPr>
                        <a:t>千葉市</a:t>
                      </a:r>
                      <a:endParaRPr kumimoji="1" lang="ja-JP" altLang="en-US" sz="1800" b="1" dirty="0">
                        <a:solidFill>
                          <a:schemeClr val="tx1"/>
                        </a:solidFill>
                        <a:latin typeface="ＭＳ ゴシック" pitchFamily="49" charset="-128"/>
                        <a:ea typeface="ＭＳ ゴシック" pitchFamily="49" charset="-128"/>
                      </a:endParaRPr>
                    </a:p>
                  </a:txBody>
                  <a:tcPr anchor="ctr"/>
                </a:tc>
              </a:tr>
              <a:tr h="53816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2000" b="1" dirty="0" smtClean="0">
                          <a:solidFill>
                            <a:schemeClr val="tx1"/>
                          </a:solidFill>
                          <a:latin typeface="ＭＳ ゴシック" pitchFamily="49" charset="-128"/>
                          <a:ea typeface="ＭＳ ゴシック" pitchFamily="49" charset="-128"/>
                        </a:rPr>
                        <a:t>平成</a:t>
                      </a:r>
                      <a:r>
                        <a:rPr kumimoji="1" lang="en-US" altLang="ja-JP" sz="2000" b="1" dirty="0" smtClean="0">
                          <a:solidFill>
                            <a:schemeClr val="tx1"/>
                          </a:solidFill>
                          <a:latin typeface="ＭＳ ゴシック" pitchFamily="49" charset="-128"/>
                          <a:ea typeface="ＭＳ ゴシック" pitchFamily="49" charset="-128"/>
                        </a:rPr>
                        <a:t>26</a:t>
                      </a:r>
                      <a:r>
                        <a:rPr kumimoji="1" lang="ja-JP" altLang="en-US" sz="2000" b="1" dirty="0" smtClean="0">
                          <a:solidFill>
                            <a:schemeClr val="tx1"/>
                          </a:solidFill>
                          <a:latin typeface="ＭＳ ゴシック" pitchFamily="49" charset="-128"/>
                          <a:ea typeface="ＭＳ ゴシック" pitchFamily="49" charset="-128"/>
                        </a:rPr>
                        <a:t>年</a:t>
                      </a:r>
                      <a:r>
                        <a:rPr kumimoji="1" lang="en-US" altLang="ja-JP" sz="2000" b="1" dirty="0" smtClean="0">
                          <a:solidFill>
                            <a:schemeClr val="tx1"/>
                          </a:solidFill>
                          <a:latin typeface="ＭＳ ゴシック" pitchFamily="49" charset="-128"/>
                          <a:ea typeface="ＭＳ ゴシック" pitchFamily="49" charset="-128"/>
                        </a:rPr>
                        <a:t>2</a:t>
                      </a:r>
                      <a:r>
                        <a:rPr kumimoji="1" lang="ja-JP" altLang="en-US" sz="2000" b="1" dirty="0" smtClean="0">
                          <a:solidFill>
                            <a:schemeClr val="tx1"/>
                          </a:solidFill>
                          <a:latin typeface="ＭＳ ゴシック" pitchFamily="49" charset="-128"/>
                          <a:ea typeface="ＭＳ ゴシック" pitchFamily="49" charset="-128"/>
                        </a:rPr>
                        <a:t>月</a:t>
                      </a:r>
                    </a:p>
                  </a:txBody>
                  <a:tcPr anchor="ctr"/>
                </a:tc>
                <a:tc>
                  <a:txBody>
                    <a:bodyPr/>
                    <a:lstStyle/>
                    <a:p>
                      <a:pPr algn="ctr"/>
                      <a:r>
                        <a:rPr kumimoji="1" lang="ja-JP" altLang="en-US" sz="2000" b="1" dirty="0" smtClean="0">
                          <a:solidFill>
                            <a:schemeClr val="tx1"/>
                          </a:solidFill>
                          <a:latin typeface="ＭＳ ゴシック" pitchFamily="49" charset="-128"/>
                          <a:ea typeface="ＭＳ ゴシック" pitchFamily="49" charset="-128"/>
                        </a:rPr>
                        <a:t>薬事法違反</a:t>
                      </a:r>
                      <a:endParaRPr kumimoji="1" lang="ja-JP" altLang="en-US" sz="2000" b="1" dirty="0">
                        <a:solidFill>
                          <a:schemeClr val="tx1"/>
                        </a:solidFill>
                        <a:latin typeface="ＭＳ ゴシック" pitchFamily="49" charset="-128"/>
                        <a:ea typeface="ＭＳ ゴシック" pitchFamily="49" charset="-128"/>
                      </a:endParaRPr>
                    </a:p>
                  </a:txBody>
                  <a:tcPr anchor="ctr"/>
                </a:tc>
                <a:tc>
                  <a:txBody>
                    <a:bodyPr/>
                    <a:lstStyle/>
                    <a:p>
                      <a:pPr algn="l"/>
                      <a:r>
                        <a:rPr kumimoji="1" lang="ja-JP" altLang="en-US" sz="2000" b="1" dirty="0" smtClean="0">
                          <a:solidFill>
                            <a:srgbClr val="FF0000"/>
                          </a:solidFill>
                          <a:latin typeface="ＭＳ ゴシック" pitchFamily="49" charset="-128"/>
                          <a:ea typeface="ＭＳ ゴシック" pitchFamily="49" charset="-128"/>
                        </a:rPr>
                        <a:t>保管（指定薬物検出）：ネット</a:t>
                      </a:r>
                      <a:endParaRPr kumimoji="1" lang="ja-JP" altLang="en-US" sz="2000" b="1" dirty="0">
                        <a:solidFill>
                          <a:srgbClr val="FF0000"/>
                        </a:solidFill>
                        <a:latin typeface="ＭＳ ゴシック" pitchFamily="49" charset="-128"/>
                        <a:ea typeface="ＭＳ ゴシック" pitchFamily="49" charset="-128"/>
                      </a:endParaRPr>
                    </a:p>
                  </a:txBody>
                  <a:tcPr anchor="ctr"/>
                </a:tc>
                <a:tc>
                  <a:txBody>
                    <a:bodyPr/>
                    <a:lstStyle/>
                    <a:p>
                      <a:pPr algn="l"/>
                      <a:r>
                        <a:rPr kumimoji="1" lang="ja-JP" altLang="en-US" sz="1800" b="1" dirty="0" smtClean="0">
                          <a:solidFill>
                            <a:schemeClr val="tx1"/>
                          </a:solidFill>
                          <a:latin typeface="ＭＳ ゴシック" pitchFamily="49" charset="-128"/>
                          <a:ea typeface="ＭＳ ゴシック" pitchFamily="49" charset="-128"/>
                        </a:rPr>
                        <a:t>木更津市</a:t>
                      </a:r>
                      <a:endParaRPr kumimoji="1" lang="ja-JP" altLang="en-US" sz="1800" b="1" dirty="0">
                        <a:solidFill>
                          <a:schemeClr val="tx1"/>
                        </a:solidFill>
                        <a:latin typeface="ＭＳ ゴシック" pitchFamily="49" charset="-128"/>
                        <a:ea typeface="ＭＳ ゴシック" pitchFamily="49" charset="-128"/>
                      </a:endParaRPr>
                    </a:p>
                  </a:txBody>
                  <a:tcPr anchor="ctr"/>
                </a:tc>
              </a:tr>
              <a:tr h="89694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solidFill>
                            <a:schemeClr val="tx1"/>
                          </a:solidFill>
                          <a:latin typeface="ＭＳ ゴシック" pitchFamily="49" charset="-128"/>
                          <a:ea typeface="ＭＳ ゴシック" pitchFamily="49" charset="-128"/>
                        </a:rPr>
                        <a:t>3</a:t>
                      </a:r>
                      <a:r>
                        <a:rPr kumimoji="1" lang="ja-JP" altLang="en-US" sz="2000" b="1" dirty="0" smtClean="0">
                          <a:solidFill>
                            <a:schemeClr val="tx1"/>
                          </a:solidFill>
                          <a:latin typeface="ＭＳ ゴシック" pitchFamily="49" charset="-128"/>
                          <a:ea typeface="ＭＳ ゴシック" pitchFamily="49" charset="-128"/>
                        </a:rPr>
                        <a:t>月</a:t>
                      </a:r>
                    </a:p>
                  </a:txBody>
                  <a:tcPr anchor="ctr"/>
                </a:tc>
                <a:tc>
                  <a:txBody>
                    <a:bodyPr/>
                    <a:lstStyle/>
                    <a:p>
                      <a:pPr algn="ctr"/>
                      <a:r>
                        <a:rPr kumimoji="1" lang="ja-JP" altLang="en-US" sz="2000" b="1" dirty="0" smtClean="0">
                          <a:solidFill>
                            <a:schemeClr val="tx1"/>
                          </a:solidFill>
                          <a:latin typeface="ＭＳ ゴシック" pitchFamily="49" charset="-128"/>
                          <a:ea typeface="ＭＳ ゴシック" pitchFamily="49" charset="-128"/>
                        </a:rPr>
                        <a:t>薬事法違反</a:t>
                      </a:r>
                      <a:endParaRPr kumimoji="1" lang="ja-JP" altLang="en-US" sz="2000" b="1" dirty="0">
                        <a:solidFill>
                          <a:schemeClr val="tx1"/>
                        </a:solidFill>
                        <a:latin typeface="ＭＳ ゴシック" pitchFamily="49" charset="-128"/>
                        <a:ea typeface="ＭＳ ゴシック" pitchFamily="49" charset="-128"/>
                      </a:endParaRPr>
                    </a:p>
                  </a:txBody>
                  <a:tcPr anchor="ctr"/>
                </a:tc>
                <a:tc>
                  <a:txBody>
                    <a:bodyPr/>
                    <a:lstStyle/>
                    <a:p>
                      <a:pPr algn="l"/>
                      <a:r>
                        <a:rPr kumimoji="1" lang="ja-JP" altLang="en-US" sz="2000" b="1" dirty="0" smtClean="0">
                          <a:solidFill>
                            <a:schemeClr val="tx1"/>
                          </a:solidFill>
                          <a:latin typeface="ＭＳ ゴシック" pitchFamily="49" charset="-128"/>
                          <a:ea typeface="ＭＳ ゴシック" pitchFamily="49" charset="-128"/>
                        </a:rPr>
                        <a:t>陳列（指定薬物検出）：店舗</a:t>
                      </a:r>
                      <a:endParaRPr kumimoji="1" lang="en-US" altLang="ja-JP" sz="2000" b="1" dirty="0" smtClean="0">
                        <a:solidFill>
                          <a:schemeClr val="tx1"/>
                        </a:solidFill>
                        <a:latin typeface="ＭＳ ゴシック" pitchFamily="49" charset="-128"/>
                        <a:ea typeface="ＭＳ ゴシック" pitchFamily="49" charset="-128"/>
                      </a:endParaRPr>
                    </a:p>
                    <a:p>
                      <a:pPr algn="l"/>
                      <a:r>
                        <a:rPr kumimoji="1" lang="ja-JP" altLang="en-US" sz="800" b="1" dirty="0" smtClean="0">
                          <a:solidFill>
                            <a:schemeClr val="tx1"/>
                          </a:solidFill>
                          <a:latin typeface="ＭＳ ゴシック" pitchFamily="49" charset="-128"/>
                          <a:ea typeface="ＭＳ ゴシック" pitchFamily="49" charset="-128"/>
                        </a:rPr>
                        <a:t>　</a:t>
                      </a:r>
                      <a:endParaRPr kumimoji="1" lang="en-US" altLang="ja-JP" sz="800" b="1" dirty="0" smtClean="0">
                        <a:solidFill>
                          <a:schemeClr val="tx1"/>
                        </a:solidFill>
                        <a:latin typeface="ＭＳ ゴシック" pitchFamily="49" charset="-128"/>
                        <a:ea typeface="ＭＳ ゴシック" pitchFamily="49" charset="-128"/>
                      </a:endParaRPr>
                    </a:p>
                    <a:p>
                      <a:pPr algn="l"/>
                      <a:r>
                        <a:rPr kumimoji="1" lang="ja-JP" altLang="en-US" sz="1800" b="1" dirty="0" smtClean="0">
                          <a:solidFill>
                            <a:srgbClr val="FF0000"/>
                          </a:solidFill>
                          <a:latin typeface="ＭＳ ゴシック" pitchFamily="49" charset="-128"/>
                          <a:ea typeface="ＭＳ ゴシック" pitchFamily="49" charset="-128"/>
                        </a:rPr>
                        <a:t>麻薬取締部と合同捜査実施全国初事案</a:t>
                      </a:r>
                      <a:endParaRPr kumimoji="1" lang="ja-JP" altLang="en-US" sz="1800" b="1" dirty="0">
                        <a:solidFill>
                          <a:srgbClr val="FF0000"/>
                        </a:solidFill>
                        <a:latin typeface="ＭＳ ゴシック" pitchFamily="49" charset="-128"/>
                        <a:ea typeface="ＭＳ ゴシック" pitchFamily="49" charset="-128"/>
                      </a:endParaRPr>
                    </a:p>
                  </a:txBody>
                  <a:tcPr anchor="ctr"/>
                </a:tc>
                <a:tc>
                  <a:txBody>
                    <a:bodyPr/>
                    <a:lstStyle/>
                    <a:p>
                      <a:pPr algn="l"/>
                      <a:r>
                        <a:rPr kumimoji="1" lang="ja-JP" altLang="en-US" sz="1800" b="1" dirty="0" smtClean="0">
                          <a:solidFill>
                            <a:schemeClr val="tx1"/>
                          </a:solidFill>
                          <a:latin typeface="ＭＳ ゴシック" pitchFamily="49" charset="-128"/>
                          <a:ea typeface="ＭＳ ゴシック" pitchFamily="49" charset="-128"/>
                        </a:rPr>
                        <a:t>柏市</a:t>
                      </a:r>
                      <a:endParaRPr kumimoji="1" lang="ja-JP" altLang="en-US" sz="1800" b="1" dirty="0">
                        <a:solidFill>
                          <a:schemeClr val="tx1"/>
                        </a:solidFill>
                        <a:latin typeface="ＭＳ ゴシック" pitchFamily="49" charset="-128"/>
                        <a:ea typeface="ＭＳ ゴシック" pitchFamily="49" charset="-128"/>
                      </a:endParaRPr>
                    </a:p>
                  </a:txBody>
                  <a:tcPr anchor="ctr"/>
                </a:tc>
              </a:tr>
              <a:tr h="53816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solidFill>
                            <a:srgbClr val="6600CC"/>
                          </a:solidFill>
                          <a:effectLst/>
                          <a:latin typeface="ＭＳ ゴシック" pitchFamily="49" charset="-128"/>
                          <a:ea typeface="ＭＳ ゴシック" pitchFamily="49" charset="-128"/>
                        </a:rPr>
                        <a:t>7</a:t>
                      </a:r>
                      <a:r>
                        <a:rPr kumimoji="1" lang="ja-JP" altLang="en-US" sz="2000" b="1" dirty="0" smtClean="0">
                          <a:solidFill>
                            <a:srgbClr val="6600CC"/>
                          </a:solidFill>
                          <a:effectLst/>
                          <a:latin typeface="ＭＳ ゴシック" pitchFamily="49" charset="-128"/>
                          <a:ea typeface="ＭＳ ゴシック" pitchFamily="49" charset="-128"/>
                        </a:rPr>
                        <a:t>月</a:t>
                      </a:r>
                    </a:p>
                  </a:txBody>
                  <a:tcPr anchor="ctr"/>
                </a:tc>
                <a:tc>
                  <a:txBody>
                    <a:bodyPr/>
                    <a:lstStyle/>
                    <a:p>
                      <a:pPr algn="ctr"/>
                      <a:r>
                        <a:rPr kumimoji="1" lang="ja-JP" altLang="en-US" sz="2000" b="1" dirty="0" smtClean="0">
                          <a:solidFill>
                            <a:srgbClr val="6600CC"/>
                          </a:solidFill>
                          <a:effectLst/>
                          <a:latin typeface="ＭＳ ゴシック" pitchFamily="49" charset="-128"/>
                          <a:ea typeface="ＭＳ ゴシック" pitchFamily="49" charset="-128"/>
                        </a:rPr>
                        <a:t>爆発事故</a:t>
                      </a:r>
                      <a:endParaRPr kumimoji="1" lang="ja-JP" altLang="en-US" sz="2000" b="1" dirty="0">
                        <a:solidFill>
                          <a:srgbClr val="6600CC"/>
                        </a:solidFill>
                        <a:effectLst/>
                        <a:latin typeface="ＭＳ ゴシック" pitchFamily="49" charset="-128"/>
                        <a:ea typeface="ＭＳ ゴシック" pitchFamily="49" charset="-128"/>
                      </a:endParaRPr>
                    </a:p>
                  </a:txBody>
                  <a:tcPr anchor="ctr"/>
                </a:tc>
                <a:tc>
                  <a:txBody>
                    <a:bodyPr/>
                    <a:lstStyle/>
                    <a:p>
                      <a:pPr algn="l"/>
                      <a:r>
                        <a:rPr kumimoji="1" lang="ja-JP" altLang="en-US" sz="2000" b="1" dirty="0" smtClean="0">
                          <a:solidFill>
                            <a:srgbClr val="6600CC"/>
                          </a:solidFill>
                          <a:effectLst/>
                          <a:latin typeface="ＭＳ ゴシック" pitchFamily="49" charset="-128"/>
                          <a:ea typeface="ＭＳ ゴシック" pitchFamily="49" charset="-128"/>
                        </a:rPr>
                        <a:t>ヒーターで乾かしていたら爆発</a:t>
                      </a:r>
                      <a:endParaRPr kumimoji="1" lang="en-US" altLang="ja-JP" sz="2000" b="1" dirty="0" smtClean="0">
                        <a:solidFill>
                          <a:srgbClr val="6600CC"/>
                        </a:solidFill>
                        <a:effectLst/>
                        <a:latin typeface="ＭＳ ゴシック" pitchFamily="49" charset="-128"/>
                        <a:ea typeface="ＭＳ ゴシック" pitchFamily="49" charset="-128"/>
                      </a:endParaRPr>
                    </a:p>
                    <a:p>
                      <a:pPr algn="l"/>
                      <a:r>
                        <a:rPr kumimoji="1" lang="ja-JP" altLang="en-US" sz="2000" b="1" dirty="0" smtClean="0">
                          <a:solidFill>
                            <a:srgbClr val="6600CC"/>
                          </a:solidFill>
                          <a:effectLst/>
                          <a:latin typeface="ＭＳ ゴシック" pitchFamily="49" charset="-128"/>
                          <a:ea typeface="ＭＳ ゴシック" pitchFamily="49" charset="-128"/>
                        </a:rPr>
                        <a:t>　　　　　　　　　　：製造工場？</a:t>
                      </a:r>
                      <a:endParaRPr kumimoji="1" lang="ja-JP" altLang="en-US" sz="2000" b="1" dirty="0">
                        <a:solidFill>
                          <a:srgbClr val="6600CC"/>
                        </a:solidFill>
                        <a:effectLst/>
                        <a:latin typeface="ＭＳ ゴシック" pitchFamily="49" charset="-128"/>
                        <a:ea typeface="ＭＳ ゴシック" pitchFamily="49" charset="-128"/>
                      </a:endParaRPr>
                    </a:p>
                  </a:txBody>
                  <a:tcPr anchor="ctr"/>
                </a:tc>
                <a:tc>
                  <a:txBody>
                    <a:bodyPr/>
                    <a:lstStyle/>
                    <a:p>
                      <a:pPr algn="l"/>
                      <a:r>
                        <a:rPr kumimoji="1" lang="ja-JP" altLang="en-US" sz="1800" b="1" dirty="0" smtClean="0">
                          <a:solidFill>
                            <a:srgbClr val="6600CC"/>
                          </a:solidFill>
                          <a:effectLst/>
                          <a:latin typeface="ＭＳ ゴシック" pitchFamily="49" charset="-128"/>
                          <a:ea typeface="ＭＳ ゴシック" pitchFamily="49" charset="-128"/>
                        </a:rPr>
                        <a:t>千葉市</a:t>
                      </a:r>
                      <a:endParaRPr kumimoji="1" lang="ja-JP" altLang="en-US" sz="1800" b="1" dirty="0">
                        <a:solidFill>
                          <a:srgbClr val="6600CC"/>
                        </a:solidFill>
                        <a:effectLst/>
                        <a:latin typeface="ＭＳ ゴシック" pitchFamily="49" charset="-128"/>
                        <a:ea typeface="ＭＳ ゴシック" pitchFamily="49" charset="-128"/>
                      </a:endParaRPr>
                    </a:p>
                  </a:txBody>
                  <a:tcPr anchor="ctr"/>
                </a:tc>
              </a:tr>
              <a:tr h="89694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solidFill>
                            <a:schemeClr val="tx1"/>
                          </a:solidFill>
                          <a:latin typeface="ＭＳ ゴシック" pitchFamily="49" charset="-128"/>
                          <a:ea typeface="ＭＳ ゴシック" pitchFamily="49" charset="-128"/>
                        </a:rPr>
                        <a:t>7</a:t>
                      </a:r>
                      <a:r>
                        <a:rPr kumimoji="1" lang="ja-JP" altLang="en-US" sz="2000" b="1" dirty="0" smtClean="0">
                          <a:solidFill>
                            <a:schemeClr val="tx1"/>
                          </a:solidFill>
                          <a:latin typeface="ＭＳ ゴシック" pitchFamily="49" charset="-128"/>
                          <a:ea typeface="ＭＳ ゴシック" pitchFamily="49" charset="-128"/>
                        </a:rPr>
                        <a:t>月</a:t>
                      </a:r>
                    </a:p>
                  </a:txBody>
                  <a:tcPr anchor="ctr"/>
                </a:tc>
                <a:tc>
                  <a:txBody>
                    <a:bodyPr/>
                    <a:lstStyle/>
                    <a:p>
                      <a:pPr algn="ctr"/>
                      <a:r>
                        <a:rPr kumimoji="1" lang="ja-JP" altLang="en-US" sz="2000" b="1" dirty="0" smtClean="0">
                          <a:solidFill>
                            <a:schemeClr val="tx1"/>
                          </a:solidFill>
                          <a:latin typeface="ＭＳ ゴシック" pitchFamily="49" charset="-128"/>
                          <a:ea typeface="ＭＳ ゴシック" pitchFamily="49" charset="-128"/>
                        </a:rPr>
                        <a:t>交通事故</a:t>
                      </a:r>
                      <a:endParaRPr kumimoji="1" lang="ja-JP" altLang="en-US" sz="2000" b="1" dirty="0">
                        <a:solidFill>
                          <a:schemeClr val="tx1"/>
                        </a:solidFill>
                        <a:latin typeface="ＭＳ ゴシック" pitchFamily="49" charset="-128"/>
                        <a:ea typeface="ＭＳ ゴシック" pitchFamily="49" charset="-128"/>
                      </a:endParaRPr>
                    </a:p>
                  </a:txBody>
                  <a:tcPr anchor="ctr"/>
                </a:tc>
                <a:tc>
                  <a:txBody>
                    <a:bodyPr/>
                    <a:lstStyle/>
                    <a:p>
                      <a:pPr algn="l"/>
                      <a:r>
                        <a:rPr kumimoji="1" lang="ja-JP" altLang="en-US" sz="2000" b="1" dirty="0" smtClean="0">
                          <a:solidFill>
                            <a:schemeClr val="tx1"/>
                          </a:solidFill>
                          <a:latin typeface="ＭＳ ゴシック" pitchFamily="49" charset="-128"/>
                          <a:ea typeface="ＭＳ ゴシック" pitchFamily="49" charset="-128"/>
                        </a:rPr>
                        <a:t>信号待ちの乗用車に追突</a:t>
                      </a:r>
                      <a:endParaRPr kumimoji="1" lang="en-US" altLang="ja-JP" sz="2000" b="1" dirty="0" smtClean="0">
                        <a:solidFill>
                          <a:schemeClr val="tx1"/>
                        </a:solidFill>
                        <a:latin typeface="ＭＳ ゴシック" pitchFamily="49" charset="-128"/>
                        <a:ea typeface="ＭＳ ゴシック" pitchFamily="49" charset="-128"/>
                      </a:endParaRPr>
                    </a:p>
                    <a:p>
                      <a:pPr algn="l"/>
                      <a:r>
                        <a:rPr kumimoji="1" lang="ja-JP" altLang="en-US" sz="2000" b="1" dirty="0" smtClean="0">
                          <a:solidFill>
                            <a:schemeClr val="tx1"/>
                          </a:solidFill>
                          <a:latin typeface="ＭＳ ゴシック" pitchFamily="49" charset="-128"/>
                          <a:ea typeface="ＭＳ ゴシック" pitchFamily="49" charset="-128"/>
                        </a:rPr>
                        <a:t>（車内から危険ドラッグが発見）</a:t>
                      </a:r>
                      <a:endParaRPr kumimoji="1" lang="ja-JP" altLang="en-US" sz="2000" b="1" dirty="0">
                        <a:solidFill>
                          <a:schemeClr val="tx1"/>
                        </a:solidFill>
                        <a:latin typeface="ＭＳ ゴシック" pitchFamily="49" charset="-128"/>
                        <a:ea typeface="ＭＳ ゴシック" pitchFamily="49" charset="-128"/>
                      </a:endParaRPr>
                    </a:p>
                  </a:txBody>
                  <a:tcPr anchor="ctr"/>
                </a:tc>
                <a:tc>
                  <a:txBody>
                    <a:bodyPr/>
                    <a:lstStyle/>
                    <a:p>
                      <a:pPr algn="l"/>
                      <a:r>
                        <a:rPr kumimoji="1" lang="ja-JP" altLang="en-US" sz="1800" b="1" dirty="0" smtClean="0">
                          <a:solidFill>
                            <a:schemeClr val="tx1"/>
                          </a:solidFill>
                          <a:latin typeface="ＭＳ ゴシック" pitchFamily="49" charset="-128"/>
                          <a:ea typeface="ＭＳ ゴシック" pitchFamily="49" charset="-128"/>
                        </a:rPr>
                        <a:t>千葉市</a:t>
                      </a:r>
                      <a:endParaRPr kumimoji="1" lang="ja-JP" altLang="en-US" sz="1800" b="1" dirty="0">
                        <a:solidFill>
                          <a:schemeClr val="tx1"/>
                        </a:solidFill>
                        <a:latin typeface="ＭＳ ゴシック" pitchFamily="49" charset="-128"/>
                        <a:ea typeface="ＭＳ ゴシック" pitchFamily="49" charset="-128"/>
                      </a:endParaRPr>
                    </a:p>
                  </a:txBody>
                  <a:tcPr anchor="ctr"/>
                </a:tc>
              </a:tr>
              <a:tr h="53816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solidFill>
                            <a:schemeClr val="tx1"/>
                          </a:solidFill>
                          <a:latin typeface="ＭＳ ゴシック" pitchFamily="49" charset="-128"/>
                          <a:ea typeface="ＭＳ ゴシック" pitchFamily="49" charset="-128"/>
                        </a:rPr>
                        <a:t>8</a:t>
                      </a:r>
                      <a:r>
                        <a:rPr kumimoji="1" lang="ja-JP" altLang="en-US" sz="2000" b="1" dirty="0" smtClean="0">
                          <a:solidFill>
                            <a:schemeClr val="tx1"/>
                          </a:solidFill>
                          <a:latin typeface="ＭＳ ゴシック" pitchFamily="49" charset="-128"/>
                          <a:ea typeface="ＭＳ ゴシック" pitchFamily="49" charset="-128"/>
                        </a:rPr>
                        <a:t>月</a:t>
                      </a:r>
                    </a:p>
                  </a:txBody>
                  <a:tcPr anchor="ctr"/>
                </a:tc>
                <a:tc>
                  <a:txBody>
                    <a:bodyPr/>
                    <a:lstStyle/>
                    <a:p>
                      <a:pPr algn="ctr"/>
                      <a:r>
                        <a:rPr kumimoji="1" lang="ja-JP" altLang="en-US" sz="2000" b="1" dirty="0" smtClean="0">
                          <a:solidFill>
                            <a:schemeClr val="tx1"/>
                          </a:solidFill>
                          <a:latin typeface="ＭＳ ゴシック" pitchFamily="49" charset="-128"/>
                          <a:ea typeface="ＭＳ ゴシック" pitchFamily="49" charset="-128"/>
                        </a:rPr>
                        <a:t>薬事法違反</a:t>
                      </a:r>
                      <a:endParaRPr kumimoji="1" lang="ja-JP" altLang="en-US" sz="2000" b="1" dirty="0">
                        <a:solidFill>
                          <a:schemeClr val="tx1"/>
                        </a:solidFill>
                        <a:latin typeface="ＭＳ ゴシック" pitchFamily="49" charset="-128"/>
                        <a:ea typeface="ＭＳ ゴシック" pitchFamily="49"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000" b="1" dirty="0" smtClean="0">
                          <a:solidFill>
                            <a:srgbClr val="FF0000"/>
                          </a:solidFill>
                          <a:latin typeface="ＭＳ ゴシック" pitchFamily="49" charset="-128"/>
                          <a:ea typeface="ＭＳ ゴシック" pitchFamily="49" charset="-128"/>
                        </a:rPr>
                        <a:t>所持（指定薬物検出）：店舗</a:t>
                      </a:r>
                    </a:p>
                  </a:txBody>
                  <a:tcPr anchor="ctr"/>
                </a:tc>
                <a:tc>
                  <a:txBody>
                    <a:bodyPr/>
                    <a:lstStyle/>
                    <a:p>
                      <a:pPr algn="l"/>
                      <a:r>
                        <a:rPr kumimoji="1" lang="ja-JP" altLang="en-US" sz="1800" b="1" dirty="0" smtClean="0">
                          <a:solidFill>
                            <a:schemeClr val="tx1"/>
                          </a:solidFill>
                          <a:latin typeface="ＭＳ ゴシック" pitchFamily="49" charset="-128"/>
                          <a:ea typeface="ＭＳ ゴシック" pitchFamily="49" charset="-128"/>
                        </a:rPr>
                        <a:t>千葉市</a:t>
                      </a:r>
                      <a:endParaRPr kumimoji="1" lang="ja-JP" altLang="en-US" sz="1800" b="1" dirty="0">
                        <a:solidFill>
                          <a:schemeClr val="tx1"/>
                        </a:solidFill>
                        <a:latin typeface="ＭＳ ゴシック" pitchFamily="49" charset="-128"/>
                        <a:ea typeface="ＭＳ ゴシック" pitchFamily="49" charset="-128"/>
                      </a:endParaRPr>
                    </a:p>
                  </a:txBody>
                  <a:tcPr anchor="ctr"/>
                </a:tc>
              </a:tr>
              <a:tr h="53816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solidFill>
                            <a:schemeClr val="tx1"/>
                          </a:solidFill>
                          <a:latin typeface="ＭＳ ゴシック" pitchFamily="49" charset="-128"/>
                          <a:ea typeface="ＭＳ ゴシック" pitchFamily="49" charset="-128"/>
                        </a:rPr>
                        <a:t>9</a:t>
                      </a:r>
                      <a:r>
                        <a:rPr kumimoji="1" lang="ja-JP" altLang="en-US" sz="2000" b="1" dirty="0" smtClean="0">
                          <a:solidFill>
                            <a:schemeClr val="tx1"/>
                          </a:solidFill>
                          <a:latin typeface="ＭＳ ゴシック" pitchFamily="49" charset="-128"/>
                          <a:ea typeface="ＭＳ ゴシック" pitchFamily="49" charset="-128"/>
                        </a:rPr>
                        <a:t>月</a:t>
                      </a:r>
                    </a:p>
                  </a:txBody>
                  <a:tcPr anchor="ctr"/>
                </a:tc>
                <a:tc>
                  <a:txBody>
                    <a:bodyPr/>
                    <a:lstStyle/>
                    <a:p>
                      <a:pPr algn="ctr"/>
                      <a:r>
                        <a:rPr kumimoji="1" lang="ja-JP" altLang="en-US" sz="2000" b="1" dirty="0" smtClean="0">
                          <a:solidFill>
                            <a:schemeClr val="tx1"/>
                          </a:solidFill>
                          <a:latin typeface="ＭＳ ゴシック" pitchFamily="49" charset="-128"/>
                          <a:ea typeface="ＭＳ ゴシック" pitchFamily="49" charset="-128"/>
                        </a:rPr>
                        <a:t>大麻法違反</a:t>
                      </a:r>
                      <a:endParaRPr kumimoji="1" lang="ja-JP" altLang="en-US" sz="2000" b="1" dirty="0">
                        <a:solidFill>
                          <a:schemeClr val="tx1"/>
                        </a:solidFill>
                        <a:latin typeface="ＭＳ ゴシック" pitchFamily="49" charset="-128"/>
                        <a:ea typeface="ＭＳ ゴシック" pitchFamily="49" charset="-128"/>
                      </a:endParaRPr>
                    </a:p>
                  </a:txBody>
                  <a:tcPr anchor="ctr"/>
                </a:tc>
                <a:tc>
                  <a:txBody>
                    <a:bodyPr/>
                    <a:lstStyle/>
                    <a:p>
                      <a:pPr algn="l"/>
                      <a:r>
                        <a:rPr kumimoji="1" lang="ja-JP" altLang="en-US" sz="2000" b="1" dirty="0" smtClean="0">
                          <a:solidFill>
                            <a:srgbClr val="0000FF"/>
                          </a:solidFill>
                          <a:latin typeface="ＭＳ ゴシック" pitchFamily="49" charset="-128"/>
                          <a:ea typeface="ＭＳ ゴシック" pitchFamily="49" charset="-128"/>
                        </a:rPr>
                        <a:t>乾燥大麻の譲り渡し</a:t>
                      </a:r>
                      <a:endParaRPr kumimoji="1" lang="ja-JP" altLang="en-US" sz="2000" b="1" dirty="0">
                        <a:solidFill>
                          <a:srgbClr val="0000FF"/>
                        </a:solidFill>
                        <a:latin typeface="ＭＳ ゴシック" pitchFamily="49" charset="-128"/>
                        <a:ea typeface="ＭＳ ゴシック" pitchFamily="49" charset="-128"/>
                      </a:endParaRPr>
                    </a:p>
                  </a:txBody>
                  <a:tcPr anchor="ctr"/>
                </a:tc>
                <a:tc>
                  <a:txBody>
                    <a:bodyPr/>
                    <a:lstStyle/>
                    <a:p>
                      <a:pPr algn="l"/>
                      <a:r>
                        <a:rPr kumimoji="1" lang="ja-JP" altLang="en-US" sz="1800" b="1" dirty="0" smtClean="0">
                          <a:solidFill>
                            <a:schemeClr val="tx1"/>
                          </a:solidFill>
                          <a:latin typeface="ＭＳ ゴシック" pitchFamily="49" charset="-128"/>
                          <a:ea typeface="ＭＳ ゴシック" pitchFamily="49" charset="-128"/>
                        </a:rPr>
                        <a:t>千葉市</a:t>
                      </a:r>
                      <a:endParaRPr kumimoji="1" lang="ja-JP" altLang="en-US" sz="1800" b="1" dirty="0">
                        <a:solidFill>
                          <a:schemeClr val="tx1"/>
                        </a:solidFill>
                        <a:latin typeface="ＭＳ ゴシック" pitchFamily="49" charset="-128"/>
                        <a:ea typeface="ＭＳ ゴシック" pitchFamily="49" charset="-128"/>
                      </a:endParaRPr>
                    </a:p>
                  </a:txBody>
                  <a:tcPr anchor="ctr"/>
                </a:tc>
              </a:tr>
            </a:tbl>
          </a:graphicData>
        </a:graphic>
      </p:graphicFrame>
      <p:cxnSp>
        <p:nvCxnSpPr>
          <p:cNvPr id="8" name="直線コネクタ 7"/>
          <p:cNvCxnSpPr/>
          <p:nvPr/>
        </p:nvCxnSpPr>
        <p:spPr>
          <a:xfrm>
            <a:off x="251520" y="2492896"/>
            <a:ext cx="86409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251520" y="3933056"/>
            <a:ext cx="86409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タイトル 1"/>
          <p:cNvSpPr txBox="1">
            <a:spLocks/>
          </p:cNvSpPr>
          <p:nvPr/>
        </p:nvSpPr>
        <p:spPr>
          <a:xfrm>
            <a:off x="457200" y="329535"/>
            <a:ext cx="8229600" cy="939225"/>
          </a:xfrm>
          <a:prstGeom prst="rect">
            <a:avLst/>
          </a:prstGeom>
          <a:gradFill>
            <a:gsLst>
              <a:gs pos="0">
                <a:srgbClr val="99FFCC"/>
              </a:gs>
              <a:gs pos="50000">
                <a:schemeClr val="bg1"/>
              </a:gs>
              <a:gs pos="100000">
                <a:srgbClr val="99FFCC"/>
              </a:gs>
            </a:gsLst>
            <a:lin ang="5400000" scaled="1"/>
          </a:gra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t>千葉県</a:t>
            </a:r>
            <a:r>
              <a:rPr lang="ja-JP" altLang="en-US" dirty="0" smtClean="0"/>
              <a:t>の</a:t>
            </a:r>
            <a:r>
              <a:rPr lang="ja-JP" altLang="en-US" dirty="0"/>
              <a:t>検挙等の事例（１</a:t>
            </a:r>
            <a:r>
              <a:rPr lang="ja-JP" altLang="en-US" dirty="0" smtClean="0"/>
              <a:t>）</a:t>
            </a:r>
            <a:endParaRPr lang="ja-JP" altLang="en-US" dirty="0"/>
          </a:p>
        </p:txBody>
      </p:sp>
    </p:spTree>
    <p:extLst>
      <p:ext uri="{BB962C8B-B14F-4D97-AF65-F5344CB8AC3E}">
        <p14:creationId xmlns:p14="http://schemas.microsoft.com/office/powerpoint/2010/main" val="3240516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314474069"/>
              </p:ext>
            </p:extLst>
          </p:nvPr>
        </p:nvGraphicFramePr>
        <p:xfrm>
          <a:off x="269412" y="1556792"/>
          <a:ext cx="8640960" cy="5112567"/>
        </p:xfrm>
        <a:graphic>
          <a:graphicData uri="http://schemas.openxmlformats.org/drawingml/2006/table">
            <a:tbl>
              <a:tblPr firstRow="1" bandRow="1">
                <a:tableStyleId>{5C22544A-7EE6-4342-B048-85BDC9FD1C3A}</a:tableStyleId>
              </a:tblPr>
              <a:tblGrid>
                <a:gridCol w="1728192"/>
                <a:gridCol w="1512168"/>
                <a:gridCol w="4248472"/>
                <a:gridCol w="1152128"/>
              </a:tblGrid>
              <a:tr h="734329">
                <a:tc>
                  <a:txBody>
                    <a:bodyPr/>
                    <a:lstStyle/>
                    <a:p>
                      <a:pPr algn="ctr"/>
                      <a:r>
                        <a:rPr kumimoji="1" lang="ja-JP" altLang="en-US" sz="2400" b="1" dirty="0" smtClean="0">
                          <a:solidFill>
                            <a:schemeClr val="tx1"/>
                          </a:solidFill>
                          <a:latin typeface="ＭＳ ゴシック" pitchFamily="49" charset="-128"/>
                          <a:ea typeface="ＭＳ ゴシック" pitchFamily="49" charset="-128"/>
                        </a:rPr>
                        <a:t>年　月</a:t>
                      </a:r>
                      <a:endParaRPr kumimoji="1" lang="ja-JP" altLang="en-US" sz="2400" b="1" dirty="0">
                        <a:solidFill>
                          <a:schemeClr val="tx1"/>
                        </a:solidFill>
                        <a:latin typeface="ＭＳ ゴシック" pitchFamily="49" charset="-128"/>
                        <a:ea typeface="ＭＳ ゴシック" pitchFamily="49" charset="-128"/>
                      </a:endParaRPr>
                    </a:p>
                  </a:txBody>
                  <a:tcPr anchor="ctr"/>
                </a:tc>
                <a:tc>
                  <a:txBody>
                    <a:bodyPr/>
                    <a:lstStyle/>
                    <a:p>
                      <a:pPr algn="ctr"/>
                      <a:r>
                        <a:rPr kumimoji="1" lang="ja-JP" altLang="en-US" sz="2400" b="1" dirty="0" smtClean="0">
                          <a:solidFill>
                            <a:schemeClr val="tx1"/>
                          </a:solidFill>
                          <a:latin typeface="ＭＳ ゴシック" pitchFamily="49" charset="-128"/>
                          <a:ea typeface="ＭＳ ゴシック" pitchFamily="49" charset="-128"/>
                        </a:rPr>
                        <a:t>分 類</a:t>
                      </a:r>
                      <a:endParaRPr kumimoji="1" lang="ja-JP" altLang="en-US" sz="2400" b="1" dirty="0">
                        <a:solidFill>
                          <a:schemeClr val="tx1"/>
                        </a:solidFill>
                        <a:latin typeface="ＭＳ ゴシック" pitchFamily="49" charset="-128"/>
                        <a:ea typeface="ＭＳ ゴシック" pitchFamily="49" charset="-128"/>
                      </a:endParaRPr>
                    </a:p>
                  </a:txBody>
                  <a:tcPr anchor="ctr"/>
                </a:tc>
                <a:tc>
                  <a:txBody>
                    <a:bodyPr/>
                    <a:lstStyle/>
                    <a:p>
                      <a:pPr algn="ctr"/>
                      <a:r>
                        <a:rPr kumimoji="1" lang="ja-JP" altLang="en-US" sz="2400" b="1" dirty="0" smtClean="0">
                          <a:solidFill>
                            <a:schemeClr val="tx1"/>
                          </a:solidFill>
                          <a:latin typeface="ＭＳ ゴシック" pitchFamily="49" charset="-128"/>
                          <a:ea typeface="ＭＳ ゴシック" pitchFamily="49" charset="-128"/>
                        </a:rPr>
                        <a:t>事　　　例</a:t>
                      </a:r>
                      <a:endParaRPr kumimoji="1" lang="ja-JP" altLang="en-US" sz="2400" b="1" dirty="0">
                        <a:solidFill>
                          <a:schemeClr val="tx1"/>
                        </a:solidFill>
                        <a:latin typeface="ＭＳ ゴシック" pitchFamily="49" charset="-128"/>
                        <a:ea typeface="ＭＳ ゴシック" pitchFamily="49" charset="-128"/>
                      </a:endParaRPr>
                    </a:p>
                  </a:txBody>
                  <a:tcPr anchor="ctr"/>
                </a:tc>
                <a:tc>
                  <a:txBody>
                    <a:bodyPr/>
                    <a:lstStyle/>
                    <a:p>
                      <a:pPr algn="ctr"/>
                      <a:r>
                        <a:rPr kumimoji="1" lang="ja-JP" altLang="en-US" sz="2400" b="1" dirty="0" smtClean="0">
                          <a:solidFill>
                            <a:schemeClr val="tx1"/>
                          </a:solidFill>
                          <a:latin typeface="ＭＳ ゴシック" pitchFamily="49" charset="-128"/>
                          <a:ea typeface="ＭＳ ゴシック" pitchFamily="49" charset="-128"/>
                        </a:rPr>
                        <a:t>市町村</a:t>
                      </a:r>
                      <a:endParaRPr kumimoji="1" lang="ja-JP" altLang="en-US" sz="2400" b="1" dirty="0">
                        <a:solidFill>
                          <a:schemeClr val="tx1"/>
                        </a:solidFill>
                        <a:latin typeface="ＭＳ ゴシック" pitchFamily="49" charset="-128"/>
                        <a:ea typeface="ＭＳ ゴシック" pitchFamily="49" charset="-128"/>
                      </a:endParaRPr>
                    </a:p>
                  </a:txBody>
                  <a:tcPr anchor="ctr"/>
                </a:tc>
              </a:tr>
              <a:tr h="1021304">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2000" b="1" dirty="0" smtClean="0">
                          <a:solidFill>
                            <a:schemeClr val="tx1"/>
                          </a:solidFill>
                          <a:latin typeface="ＭＳ ゴシック" pitchFamily="49" charset="-128"/>
                          <a:ea typeface="ＭＳ ゴシック" pitchFamily="49" charset="-128"/>
                        </a:rPr>
                        <a:t>平成</a:t>
                      </a:r>
                      <a:r>
                        <a:rPr kumimoji="1" lang="en-US" altLang="ja-JP" sz="2000" b="1" dirty="0" smtClean="0">
                          <a:solidFill>
                            <a:schemeClr val="tx1"/>
                          </a:solidFill>
                          <a:latin typeface="ＭＳ ゴシック" pitchFamily="49" charset="-128"/>
                          <a:ea typeface="ＭＳ ゴシック" pitchFamily="49" charset="-128"/>
                        </a:rPr>
                        <a:t>26</a:t>
                      </a:r>
                      <a:r>
                        <a:rPr kumimoji="1" lang="ja-JP" altLang="en-US" sz="2000" b="1" dirty="0" smtClean="0">
                          <a:solidFill>
                            <a:schemeClr val="tx1"/>
                          </a:solidFill>
                          <a:latin typeface="ＭＳ ゴシック" pitchFamily="49" charset="-128"/>
                          <a:ea typeface="ＭＳ ゴシック" pitchFamily="49" charset="-128"/>
                        </a:rPr>
                        <a:t>年</a:t>
                      </a:r>
                      <a:r>
                        <a:rPr kumimoji="1" lang="en-US" altLang="ja-JP" sz="2000" b="1" dirty="0" smtClean="0">
                          <a:solidFill>
                            <a:schemeClr val="tx1"/>
                          </a:solidFill>
                          <a:latin typeface="ＭＳ ゴシック" pitchFamily="49" charset="-128"/>
                          <a:ea typeface="ＭＳ ゴシック" pitchFamily="49" charset="-128"/>
                        </a:rPr>
                        <a:t>10</a:t>
                      </a:r>
                      <a:r>
                        <a:rPr kumimoji="1" lang="ja-JP" altLang="en-US" sz="2000" b="1" dirty="0" smtClean="0">
                          <a:solidFill>
                            <a:schemeClr val="tx1"/>
                          </a:solidFill>
                          <a:latin typeface="ＭＳ ゴシック" pitchFamily="49" charset="-128"/>
                          <a:ea typeface="ＭＳ ゴシック" pitchFamily="49" charset="-128"/>
                        </a:rPr>
                        <a:t>月</a:t>
                      </a:r>
                    </a:p>
                  </a:txBody>
                  <a:tcPr anchor="ctr"/>
                </a:tc>
                <a:tc>
                  <a:txBody>
                    <a:bodyPr/>
                    <a:lstStyle/>
                    <a:p>
                      <a:pPr algn="ctr"/>
                      <a:r>
                        <a:rPr kumimoji="1" lang="ja-JP" altLang="en-US" sz="2000" b="1" dirty="0" smtClean="0">
                          <a:solidFill>
                            <a:schemeClr val="tx1"/>
                          </a:solidFill>
                          <a:latin typeface="ＭＳ ゴシック" pitchFamily="49" charset="-128"/>
                          <a:ea typeface="ＭＳ ゴシック" pitchFamily="49" charset="-128"/>
                        </a:rPr>
                        <a:t>薬事法違反</a:t>
                      </a:r>
                      <a:endParaRPr kumimoji="1" lang="ja-JP" altLang="en-US" sz="2000" b="1" dirty="0">
                        <a:solidFill>
                          <a:schemeClr val="tx1"/>
                        </a:solidFill>
                        <a:latin typeface="ＭＳ ゴシック" pitchFamily="49" charset="-128"/>
                        <a:ea typeface="ＭＳ ゴシック" pitchFamily="49" charset="-128"/>
                      </a:endParaRPr>
                    </a:p>
                  </a:txBody>
                  <a:tcPr anchor="ctr"/>
                </a:tc>
                <a:tc>
                  <a:txBody>
                    <a:bodyPr/>
                    <a:lstStyle/>
                    <a:p>
                      <a:pPr algn="l"/>
                      <a:r>
                        <a:rPr kumimoji="1" lang="ja-JP" altLang="en-US" sz="2000" b="1" dirty="0" smtClean="0">
                          <a:solidFill>
                            <a:schemeClr val="tx1"/>
                          </a:solidFill>
                          <a:latin typeface="ＭＳ ゴシック" pitchFamily="49" charset="-128"/>
                          <a:ea typeface="ＭＳ ゴシック" pitchFamily="49" charset="-128"/>
                        </a:rPr>
                        <a:t>所持（指定薬物検出）</a:t>
                      </a:r>
                      <a:endParaRPr kumimoji="1" lang="en-US" altLang="ja-JP" sz="2000" b="1" dirty="0" smtClean="0">
                        <a:solidFill>
                          <a:schemeClr val="tx1"/>
                        </a:solidFill>
                        <a:latin typeface="ＭＳ ゴシック" pitchFamily="49" charset="-128"/>
                        <a:ea typeface="ＭＳ ゴシック" pitchFamily="49" charset="-128"/>
                      </a:endParaRPr>
                    </a:p>
                    <a:p>
                      <a:pPr algn="l"/>
                      <a:r>
                        <a:rPr kumimoji="1" lang="ja-JP" altLang="en-US" sz="2000" b="1" dirty="0" smtClean="0">
                          <a:solidFill>
                            <a:schemeClr val="tx1"/>
                          </a:solidFill>
                          <a:latin typeface="ＭＳ ゴシック" pitchFamily="49" charset="-128"/>
                          <a:ea typeface="ＭＳ ゴシック" pitchFamily="49" charset="-128"/>
                        </a:rPr>
                        <a:t>急性中毒により自ら県警へ通報</a:t>
                      </a:r>
                      <a:endParaRPr kumimoji="1" lang="ja-JP" altLang="en-US" sz="2000" b="1" dirty="0">
                        <a:solidFill>
                          <a:schemeClr val="tx1"/>
                        </a:solidFill>
                        <a:latin typeface="ＭＳ ゴシック" pitchFamily="49" charset="-128"/>
                        <a:ea typeface="ＭＳ ゴシック" pitchFamily="49" charset="-128"/>
                      </a:endParaRPr>
                    </a:p>
                  </a:txBody>
                  <a:tcPr anchor="ctr"/>
                </a:tc>
                <a:tc>
                  <a:txBody>
                    <a:bodyPr/>
                    <a:lstStyle/>
                    <a:p>
                      <a:pPr algn="l"/>
                      <a:r>
                        <a:rPr kumimoji="1" lang="ja-JP" altLang="en-US" sz="1800" b="1" dirty="0" smtClean="0">
                          <a:solidFill>
                            <a:schemeClr val="tx1"/>
                          </a:solidFill>
                          <a:latin typeface="ＭＳ ゴシック" pitchFamily="49" charset="-128"/>
                          <a:ea typeface="ＭＳ ゴシック" pitchFamily="49" charset="-128"/>
                        </a:rPr>
                        <a:t>酒々井町</a:t>
                      </a:r>
                      <a:endParaRPr kumimoji="1" lang="ja-JP" altLang="en-US" sz="1800" b="1" dirty="0">
                        <a:solidFill>
                          <a:schemeClr val="tx1"/>
                        </a:solidFill>
                        <a:latin typeface="ＭＳ ゴシック" pitchFamily="49" charset="-128"/>
                        <a:ea typeface="ＭＳ ゴシック" pitchFamily="49" charset="-128"/>
                      </a:endParaRPr>
                    </a:p>
                  </a:txBody>
                  <a:tcPr anchor="ctr"/>
                </a:tc>
              </a:tr>
              <a:tr h="62942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solidFill>
                            <a:schemeClr val="tx1"/>
                          </a:solidFill>
                          <a:latin typeface="ＭＳ ゴシック" pitchFamily="49" charset="-128"/>
                          <a:ea typeface="ＭＳ ゴシック" pitchFamily="49" charset="-128"/>
                        </a:rPr>
                        <a:t>10</a:t>
                      </a:r>
                      <a:r>
                        <a:rPr kumimoji="1" lang="ja-JP" altLang="en-US" sz="2000" b="1" dirty="0" smtClean="0">
                          <a:solidFill>
                            <a:schemeClr val="tx1"/>
                          </a:solidFill>
                          <a:latin typeface="ＭＳ ゴシック" pitchFamily="49" charset="-128"/>
                          <a:ea typeface="ＭＳ ゴシック" pitchFamily="49" charset="-128"/>
                        </a:rPr>
                        <a:t>月</a:t>
                      </a:r>
                    </a:p>
                  </a:txBody>
                  <a:tcPr anchor="ctr"/>
                </a:tc>
                <a:tc>
                  <a:txBody>
                    <a:bodyPr/>
                    <a:lstStyle/>
                    <a:p>
                      <a:pPr algn="ctr"/>
                      <a:r>
                        <a:rPr kumimoji="1" lang="ja-JP" altLang="en-US" sz="2000" b="1" dirty="0" smtClean="0">
                          <a:solidFill>
                            <a:schemeClr val="tx1"/>
                          </a:solidFill>
                          <a:latin typeface="ＭＳ ゴシック" pitchFamily="49" charset="-128"/>
                          <a:ea typeface="ＭＳ ゴシック" pitchFamily="49" charset="-128"/>
                        </a:rPr>
                        <a:t>薬事法違反</a:t>
                      </a:r>
                      <a:endParaRPr kumimoji="1" lang="ja-JP" altLang="en-US" sz="2000" b="1" dirty="0">
                        <a:solidFill>
                          <a:schemeClr val="tx1"/>
                        </a:solidFill>
                        <a:latin typeface="ＭＳ ゴシック" pitchFamily="49" charset="-128"/>
                        <a:ea typeface="ＭＳ ゴシック" pitchFamily="49" charset="-128"/>
                      </a:endParaRPr>
                    </a:p>
                  </a:txBody>
                  <a:tcPr anchor="ctr"/>
                </a:tc>
                <a:tc>
                  <a:txBody>
                    <a:bodyPr/>
                    <a:lstStyle/>
                    <a:p>
                      <a:pPr algn="l"/>
                      <a:r>
                        <a:rPr kumimoji="1" lang="ja-JP" altLang="en-US" sz="2000" b="1" dirty="0" smtClean="0">
                          <a:solidFill>
                            <a:schemeClr val="tx1"/>
                          </a:solidFill>
                          <a:latin typeface="ＭＳ ゴシック" pitchFamily="49" charset="-128"/>
                          <a:ea typeface="ＭＳ ゴシック" pitchFamily="49" charset="-128"/>
                        </a:rPr>
                        <a:t>所持（指定薬物検出）：ｽﾘﾗﾝｶ国籍</a:t>
                      </a:r>
                      <a:endParaRPr kumimoji="1" lang="ja-JP" altLang="en-US" sz="2000" b="1" dirty="0">
                        <a:solidFill>
                          <a:schemeClr val="tx1"/>
                        </a:solidFill>
                        <a:latin typeface="ＭＳ ゴシック" pitchFamily="49" charset="-128"/>
                        <a:ea typeface="ＭＳ ゴシック" pitchFamily="49" charset="-128"/>
                      </a:endParaRPr>
                    </a:p>
                  </a:txBody>
                  <a:tcPr anchor="ctr"/>
                </a:tc>
                <a:tc>
                  <a:txBody>
                    <a:bodyPr/>
                    <a:lstStyle/>
                    <a:p>
                      <a:pPr algn="l"/>
                      <a:r>
                        <a:rPr kumimoji="1" lang="ja-JP" altLang="en-US" sz="1800" b="1" dirty="0" smtClean="0">
                          <a:solidFill>
                            <a:schemeClr val="tx1"/>
                          </a:solidFill>
                          <a:latin typeface="ＭＳ ゴシック" pitchFamily="49" charset="-128"/>
                          <a:ea typeface="ＭＳ ゴシック" pitchFamily="49" charset="-128"/>
                        </a:rPr>
                        <a:t>千葉市</a:t>
                      </a:r>
                      <a:endParaRPr kumimoji="1" lang="ja-JP" altLang="en-US" sz="1800" b="1" dirty="0">
                        <a:solidFill>
                          <a:schemeClr val="tx1"/>
                        </a:solidFill>
                        <a:latin typeface="ＭＳ ゴシック" pitchFamily="49" charset="-128"/>
                        <a:ea typeface="ＭＳ ゴシック" pitchFamily="49" charset="-128"/>
                      </a:endParaRPr>
                    </a:p>
                  </a:txBody>
                  <a:tcPr anchor="ctr"/>
                </a:tc>
              </a:tr>
              <a:tr h="104904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solidFill>
                            <a:schemeClr val="tx1"/>
                          </a:solidFill>
                          <a:latin typeface="ＭＳ ゴシック" pitchFamily="49" charset="-128"/>
                          <a:ea typeface="ＭＳ ゴシック" pitchFamily="49" charset="-128"/>
                        </a:rPr>
                        <a:t>10</a:t>
                      </a:r>
                      <a:r>
                        <a:rPr kumimoji="1" lang="ja-JP" altLang="en-US" sz="2000" b="1" dirty="0" smtClean="0">
                          <a:solidFill>
                            <a:schemeClr val="tx1"/>
                          </a:solidFill>
                          <a:latin typeface="ＭＳ ゴシック" pitchFamily="49" charset="-128"/>
                          <a:ea typeface="ＭＳ ゴシック" pitchFamily="49" charset="-128"/>
                        </a:rPr>
                        <a:t>月</a:t>
                      </a:r>
                    </a:p>
                  </a:txBody>
                  <a:tcPr anchor="ctr"/>
                </a:tc>
                <a:tc>
                  <a:txBody>
                    <a:bodyPr/>
                    <a:lstStyle/>
                    <a:p>
                      <a:pPr algn="ctr"/>
                      <a:r>
                        <a:rPr kumimoji="1" lang="ja-JP" altLang="en-US" sz="2000" b="1" dirty="0" smtClean="0">
                          <a:solidFill>
                            <a:schemeClr val="tx1"/>
                          </a:solidFill>
                          <a:latin typeface="ＭＳ ゴシック" pitchFamily="49" charset="-128"/>
                          <a:ea typeface="ＭＳ ゴシック" pitchFamily="49" charset="-128"/>
                        </a:rPr>
                        <a:t>薬事法違反</a:t>
                      </a:r>
                      <a:endParaRPr kumimoji="1" lang="ja-JP" altLang="en-US" sz="2000" b="1" dirty="0">
                        <a:solidFill>
                          <a:schemeClr val="tx1"/>
                        </a:solidFill>
                        <a:latin typeface="ＭＳ ゴシック" pitchFamily="49" charset="-128"/>
                        <a:ea typeface="ＭＳ ゴシック" pitchFamily="49" charset="-128"/>
                      </a:endParaRPr>
                    </a:p>
                  </a:txBody>
                  <a:tcPr anchor="ctr"/>
                </a:tc>
                <a:tc>
                  <a:txBody>
                    <a:bodyPr/>
                    <a:lstStyle/>
                    <a:p>
                      <a:pPr algn="l"/>
                      <a:r>
                        <a:rPr kumimoji="1" lang="ja-JP" altLang="en-US" sz="2000" b="1" dirty="0" smtClean="0">
                          <a:solidFill>
                            <a:schemeClr val="tx1"/>
                          </a:solidFill>
                          <a:latin typeface="ＭＳ ゴシック" pitchFamily="49" charset="-128"/>
                          <a:ea typeface="ＭＳ ゴシック" pitchFamily="49" charset="-128"/>
                        </a:rPr>
                        <a:t>所持（指定薬物検出）</a:t>
                      </a:r>
                      <a:endParaRPr kumimoji="1" lang="en-US" altLang="ja-JP" sz="2000" b="1" dirty="0" smtClean="0">
                        <a:solidFill>
                          <a:schemeClr val="tx1"/>
                        </a:solidFill>
                        <a:latin typeface="ＭＳ ゴシック" pitchFamily="49" charset="-128"/>
                        <a:ea typeface="ＭＳ ゴシック" pitchFamily="49" charset="-128"/>
                      </a:endParaRPr>
                    </a:p>
                    <a:p>
                      <a:pPr algn="l"/>
                      <a:r>
                        <a:rPr kumimoji="1" lang="ja-JP" altLang="en-US" sz="2000" b="1" dirty="0" smtClean="0">
                          <a:solidFill>
                            <a:schemeClr val="tx1"/>
                          </a:solidFill>
                          <a:latin typeface="ＭＳ ゴシック" pitchFamily="49" charset="-128"/>
                          <a:ea typeface="ＭＳ ゴシック" pitchFamily="49" charset="-128"/>
                        </a:rPr>
                        <a:t>家族の</a:t>
                      </a:r>
                      <a:r>
                        <a:rPr kumimoji="1" lang="en-US" altLang="ja-JP" sz="2000" b="1" dirty="0" smtClean="0">
                          <a:solidFill>
                            <a:schemeClr val="tx1"/>
                          </a:solidFill>
                          <a:latin typeface="ＭＳ ゴシック" pitchFamily="49" charset="-128"/>
                          <a:ea typeface="ＭＳ ゴシック" pitchFamily="49" charset="-128"/>
                        </a:rPr>
                        <a:t>119</a:t>
                      </a:r>
                      <a:r>
                        <a:rPr kumimoji="1" lang="ja-JP" altLang="en-US" sz="2000" b="1" dirty="0" smtClean="0">
                          <a:solidFill>
                            <a:schemeClr val="tx1"/>
                          </a:solidFill>
                          <a:latin typeface="ＭＳ ゴシック" pitchFamily="49" charset="-128"/>
                          <a:ea typeface="ＭＳ ゴシック" pitchFamily="49" charset="-128"/>
                        </a:rPr>
                        <a:t>番通報で発覚</a:t>
                      </a:r>
                      <a:endParaRPr kumimoji="1" lang="ja-JP" altLang="en-US" sz="2000" b="1" dirty="0">
                        <a:solidFill>
                          <a:schemeClr val="tx1"/>
                        </a:solidFill>
                        <a:latin typeface="ＭＳ ゴシック" pitchFamily="49" charset="-128"/>
                        <a:ea typeface="ＭＳ ゴシック" pitchFamily="49" charset="-128"/>
                      </a:endParaRPr>
                    </a:p>
                  </a:txBody>
                  <a:tcPr anchor="ctr"/>
                </a:tc>
                <a:tc>
                  <a:txBody>
                    <a:bodyPr/>
                    <a:lstStyle/>
                    <a:p>
                      <a:pPr algn="l"/>
                      <a:r>
                        <a:rPr kumimoji="1" lang="ja-JP" altLang="en-US" sz="1800" b="1" dirty="0" smtClean="0">
                          <a:solidFill>
                            <a:schemeClr val="tx1"/>
                          </a:solidFill>
                          <a:latin typeface="ＭＳ ゴシック" pitchFamily="49" charset="-128"/>
                          <a:ea typeface="ＭＳ ゴシック" pitchFamily="49" charset="-128"/>
                        </a:rPr>
                        <a:t>千葉市</a:t>
                      </a:r>
                      <a:endParaRPr kumimoji="1" lang="ja-JP" altLang="en-US" sz="1800" b="1" dirty="0">
                        <a:solidFill>
                          <a:schemeClr val="tx1"/>
                        </a:solidFill>
                        <a:latin typeface="ＭＳ ゴシック" pitchFamily="49" charset="-128"/>
                        <a:ea typeface="ＭＳ ゴシック" pitchFamily="49" charset="-128"/>
                      </a:endParaRPr>
                    </a:p>
                  </a:txBody>
                  <a:tcPr anchor="ctr"/>
                </a:tc>
              </a:tr>
              <a:tr h="62942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solidFill>
                            <a:schemeClr val="tx1"/>
                          </a:solidFill>
                          <a:latin typeface="ＭＳ ゴシック" pitchFamily="49" charset="-128"/>
                          <a:ea typeface="ＭＳ ゴシック" pitchFamily="49" charset="-128"/>
                        </a:rPr>
                        <a:t>10</a:t>
                      </a:r>
                      <a:r>
                        <a:rPr kumimoji="1" lang="ja-JP" altLang="en-US" sz="2000" b="1" dirty="0" smtClean="0">
                          <a:solidFill>
                            <a:schemeClr val="tx1"/>
                          </a:solidFill>
                          <a:latin typeface="ＭＳ ゴシック" pitchFamily="49" charset="-128"/>
                          <a:ea typeface="ＭＳ ゴシック" pitchFamily="49" charset="-128"/>
                        </a:rPr>
                        <a:t>月</a:t>
                      </a:r>
                    </a:p>
                  </a:txBody>
                  <a:tcPr anchor="ctr"/>
                </a:tc>
                <a:tc>
                  <a:txBody>
                    <a:bodyPr/>
                    <a:lstStyle/>
                    <a:p>
                      <a:pPr algn="ctr"/>
                      <a:r>
                        <a:rPr kumimoji="1" lang="ja-JP" altLang="en-US" sz="2000" b="1" dirty="0" smtClean="0">
                          <a:solidFill>
                            <a:schemeClr val="tx1"/>
                          </a:solidFill>
                          <a:latin typeface="ＭＳ ゴシック" pitchFamily="49" charset="-128"/>
                          <a:ea typeface="ＭＳ ゴシック" pitchFamily="49" charset="-128"/>
                        </a:rPr>
                        <a:t>薬事法違反</a:t>
                      </a:r>
                      <a:endParaRPr kumimoji="1" lang="ja-JP" altLang="en-US" sz="2000" b="1" dirty="0">
                        <a:solidFill>
                          <a:schemeClr val="tx1"/>
                        </a:solidFill>
                        <a:latin typeface="ＭＳ ゴシック" pitchFamily="49" charset="-128"/>
                        <a:ea typeface="ＭＳ ゴシック" pitchFamily="49"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000" b="1" dirty="0" smtClean="0">
                          <a:solidFill>
                            <a:srgbClr val="FF0000"/>
                          </a:solidFill>
                          <a:latin typeface="ＭＳ ゴシック" pitchFamily="49" charset="-128"/>
                          <a:ea typeface="ＭＳ ゴシック" pitchFamily="49" charset="-128"/>
                        </a:rPr>
                        <a:t>所持（指定薬物検出）：販売</a:t>
                      </a:r>
                      <a:endParaRPr kumimoji="1" lang="en-US" altLang="ja-JP" sz="2000" b="1" dirty="0" smtClean="0">
                        <a:solidFill>
                          <a:srgbClr val="FF0000"/>
                        </a:solidFill>
                        <a:latin typeface="ＭＳ ゴシック" pitchFamily="49" charset="-128"/>
                        <a:ea typeface="ＭＳ ゴシック" pitchFamily="49" charset="-128"/>
                      </a:endParaRPr>
                    </a:p>
                  </a:txBody>
                  <a:tcPr anchor="ctr"/>
                </a:tc>
                <a:tc>
                  <a:txBody>
                    <a:bodyPr/>
                    <a:lstStyle/>
                    <a:p>
                      <a:pPr algn="l"/>
                      <a:r>
                        <a:rPr kumimoji="1" lang="ja-JP" altLang="en-US" sz="1800" b="1" dirty="0" smtClean="0">
                          <a:solidFill>
                            <a:schemeClr val="tx1"/>
                          </a:solidFill>
                          <a:latin typeface="ＭＳ ゴシック" pitchFamily="49" charset="-128"/>
                          <a:ea typeface="ＭＳ ゴシック" pitchFamily="49" charset="-128"/>
                        </a:rPr>
                        <a:t>柏市</a:t>
                      </a:r>
                      <a:endParaRPr kumimoji="1" lang="ja-JP" altLang="en-US" sz="1800" b="1" dirty="0">
                        <a:solidFill>
                          <a:schemeClr val="tx1"/>
                        </a:solidFill>
                        <a:latin typeface="ＭＳ ゴシック" pitchFamily="49" charset="-128"/>
                        <a:ea typeface="ＭＳ ゴシック" pitchFamily="49" charset="-128"/>
                      </a:endParaRPr>
                    </a:p>
                  </a:txBody>
                  <a:tcPr anchor="ctr"/>
                </a:tc>
              </a:tr>
              <a:tr h="104904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solidFill>
                            <a:srgbClr val="6600CC"/>
                          </a:solidFill>
                          <a:effectLst/>
                          <a:latin typeface="ＭＳ ゴシック" pitchFamily="49" charset="-128"/>
                          <a:ea typeface="ＭＳ ゴシック" pitchFamily="49" charset="-128"/>
                        </a:rPr>
                        <a:t>10</a:t>
                      </a:r>
                      <a:r>
                        <a:rPr kumimoji="1" lang="ja-JP" altLang="en-US" sz="2000" b="1" dirty="0" smtClean="0">
                          <a:solidFill>
                            <a:srgbClr val="6600CC"/>
                          </a:solidFill>
                          <a:effectLst/>
                          <a:latin typeface="ＭＳ ゴシック" pitchFamily="49" charset="-128"/>
                          <a:ea typeface="ＭＳ ゴシック" pitchFamily="49" charset="-128"/>
                        </a:rPr>
                        <a:t>月</a:t>
                      </a:r>
                    </a:p>
                  </a:txBody>
                  <a:tcPr anchor="ctr"/>
                </a:tc>
                <a:tc>
                  <a:txBody>
                    <a:bodyPr/>
                    <a:lstStyle/>
                    <a:p>
                      <a:pPr algn="ctr"/>
                      <a:r>
                        <a:rPr kumimoji="1" lang="ja-JP" altLang="en-US" sz="2000" b="1" dirty="0" smtClean="0">
                          <a:solidFill>
                            <a:srgbClr val="6600CC"/>
                          </a:solidFill>
                          <a:effectLst/>
                          <a:latin typeface="ＭＳ ゴシック" pitchFamily="49" charset="-128"/>
                          <a:ea typeface="ＭＳ ゴシック" pitchFamily="49" charset="-128"/>
                        </a:rPr>
                        <a:t>薬事法違反</a:t>
                      </a:r>
                      <a:endParaRPr kumimoji="1" lang="ja-JP" altLang="en-US" sz="2000" b="1" dirty="0">
                        <a:solidFill>
                          <a:srgbClr val="6600CC"/>
                        </a:solidFill>
                        <a:effectLst/>
                        <a:latin typeface="ＭＳ ゴシック" pitchFamily="49" charset="-128"/>
                        <a:ea typeface="ＭＳ ゴシック" pitchFamily="49" charset="-128"/>
                      </a:endParaRPr>
                    </a:p>
                  </a:txBody>
                  <a:tcPr anchor="ctr"/>
                </a:tc>
                <a:tc>
                  <a:txBody>
                    <a:bodyPr/>
                    <a:lstStyle/>
                    <a:p>
                      <a:pPr algn="l"/>
                      <a:r>
                        <a:rPr kumimoji="1" lang="ja-JP" altLang="en-US" sz="2000" b="1" dirty="0" smtClean="0">
                          <a:solidFill>
                            <a:srgbClr val="6600CC"/>
                          </a:solidFill>
                          <a:effectLst/>
                          <a:latin typeface="ＭＳ ゴシック" pitchFamily="49" charset="-128"/>
                          <a:ea typeface="ＭＳ ゴシック" pitchFamily="49" charset="-128"/>
                        </a:rPr>
                        <a:t>原料輸入（指定薬物検出）</a:t>
                      </a:r>
                      <a:endParaRPr kumimoji="1" lang="en-US" altLang="ja-JP" sz="2000" b="1" dirty="0" smtClean="0">
                        <a:solidFill>
                          <a:srgbClr val="6600CC"/>
                        </a:solidFill>
                        <a:effectLst/>
                        <a:latin typeface="ＭＳ ゴシック" pitchFamily="49" charset="-128"/>
                        <a:ea typeface="ＭＳ ゴシック" pitchFamily="49" charset="-128"/>
                      </a:endParaRPr>
                    </a:p>
                    <a:p>
                      <a:pPr algn="l"/>
                      <a:r>
                        <a:rPr kumimoji="1" lang="ja-JP" altLang="en-US" sz="2000" b="1" dirty="0" smtClean="0">
                          <a:solidFill>
                            <a:srgbClr val="6600CC"/>
                          </a:solidFill>
                          <a:effectLst/>
                          <a:latin typeface="ＭＳ ゴシック" pitchFamily="49" charset="-128"/>
                          <a:ea typeface="ＭＳ ゴシック" pitchFamily="49" charset="-128"/>
                        </a:rPr>
                        <a:t>不審物として東京税関留置</a:t>
                      </a:r>
                      <a:endParaRPr kumimoji="1" lang="ja-JP" altLang="en-US" sz="2000" b="1" dirty="0">
                        <a:solidFill>
                          <a:srgbClr val="6600CC"/>
                        </a:solidFill>
                        <a:effectLst/>
                        <a:latin typeface="ＭＳ ゴシック" pitchFamily="49" charset="-128"/>
                        <a:ea typeface="ＭＳ ゴシック" pitchFamily="49" charset="-128"/>
                      </a:endParaRPr>
                    </a:p>
                  </a:txBody>
                  <a:tcPr anchor="ctr"/>
                </a:tc>
                <a:tc>
                  <a:txBody>
                    <a:bodyPr/>
                    <a:lstStyle/>
                    <a:p>
                      <a:pPr algn="l"/>
                      <a:r>
                        <a:rPr kumimoji="1" lang="ja-JP" altLang="en-US" sz="1800" b="1" dirty="0" smtClean="0">
                          <a:solidFill>
                            <a:srgbClr val="6600CC"/>
                          </a:solidFill>
                          <a:effectLst/>
                          <a:latin typeface="ＭＳ ゴシック" pitchFamily="49" charset="-128"/>
                          <a:ea typeface="ＭＳ ゴシック" pitchFamily="49" charset="-128"/>
                        </a:rPr>
                        <a:t>鎌ヶ谷市</a:t>
                      </a:r>
                      <a:endParaRPr kumimoji="1" lang="ja-JP" altLang="en-US" sz="1800" b="1" dirty="0">
                        <a:solidFill>
                          <a:srgbClr val="6600CC"/>
                        </a:solidFill>
                        <a:effectLst/>
                        <a:latin typeface="ＭＳ ゴシック" pitchFamily="49" charset="-128"/>
                        <a:ea typeface="ＭＳ ゴシック" pitchFamily="49" charset="-128"/>
                      </a:endParaRPr>
                    </a:p>
                  </a:txBody>
                  <a:tcPr anchor="ctr"/>
                </a:tc>
              </a:tr>
            </a:tbl>
          </a:graphicData>
        </a:graphic>
      </p:graphicFrame>
      <p:sp>
        <p:nvSpPr>
          <p:cNvPr id="4" name="タイトル 1"/>
          <p:cNvSpPr txBox="1">
            <a:spLocks/>
          </p:cNvSpPr>
          <p:nvPr/>
        </p:nvSpPr>
        <p:spPr>
          <a:xfrm>
            <a:off x="449499" y="404664"/>
            <a:ext cx="8229600" cy="939225"/>
          </a:xfrm>
          <a:prstGeom prst="rect">
            <a:avLst/>
          </a:prstGeom>
          <a:gradFill>
            <a:gsLst>
              <a:gs pos="0">
                <a:srgbClr val="99FFCC"/>
              </a:gs>
              <a:gs pos="50000">
                <a:schemeClr val="bg1"/>
              </a:gs>
              <a:gs pos="100000">
                <a:srgbClr val="99FFCC"/>
              </a:gs>
            </a:gsLst>
            <a:lin ang="5400000" scaled="1"/>
          </a:gra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t>千葉県</a:t>
            </a:r>
            <a:r>
              <a:rPr lang="ja-JP" altLang="en-US" dirty="0" smtClean="0"/>
              <a:t>の</a:t>
            </a:r>
            <a:r>
              <a:rPr lang="ja-JP" altLang="en-US" dirty="0"/>
              <a:t>検挙等の事例</a:t>
            </a:r>
            <a:r>
              <a:rPr lang="ja-JP" altLang="en-US" dirty="0" smtClean="0"/>
              <a:t>（</a:t>
            </a:r>
            <a:r>
              <a:rPr lang="en-US" altLang="ja-JP" dirty="0" smtClean="0"/>
              <a:t>2</a:t>
            </a:r>
            <a:r>
              <a:rPr lang="ja-JP" altLang="en-US" dirty="0" smtClean="0"/>
              <a:t>）</a:t>
            </a:r>
            <a:endParaRPr lang="ja-JP" altLang="en-US" dirty="0"/>
          </a:p>
        </p:txBody>
      </p:sp>
    </p:spTree>
    <p:extLst>
      <p:ext uri="{BB962C8B-B14F-4D97-AF65-F5344CB8AC3E}">
        <p14:creationId xmlns:p14="http://schemas.microsoft.com/office/powerpoint/2010/main" val="25763588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268760"/>
            <a:ext cx="8229600" cy="5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タイトル 1"/>
          <p:cNvSpPr>
            <a:spLocks noGrp="1"/>
          </p:cNvSpPr>
          <p:nvPr>
            <p:ph type="title"/>
          </p:nvPr>
        </p:nvSpPr>
        <p:spPr>
          <a:xfrm>
            <a:off x="251520" y="274638"/>
            <a:ext cx="8712968" cy="1143000"/>
          </a:xfrm>
          <a:gradFill>
            <a:gsLst>
              <a:gs pos="0">
                <a:srgbClr val="99FFCC"/>
              </a:gs>
              <a:gs pos="50000">
                <a:schemeClr val="bg1"/>
              </a:gs>
              <a:gs pos="100000">
                <a:srgbClr val="99FFCC"/>
              </a:gs>
            </a:gsLst>
            <a:lin ang="5400000" scaled="1"/>
          </a:gradFill>
        </p:spPr>
        <p:txBody>
          <a:bodyPr>
            <a:normAutofit fontScale="90000"/>
          </a:bodyPr>
          <a:lstStyle/>
          <a:p>
            <a:r>
              <a:rPr kumimoji="1" lang="ja-JP" altLang="en-US" dirty="0" smtClean="0"/>
              <a:t>危険ドラックに係る検挙人数と死亡者数</a:t>
            </a:r>
            <a:endParaRPr kumimoji="1" lang="ja-JP" altLang="en-US" dirty="0"/>
          </a:p>
        </p:txBody>
      </p:sp>
    </p:spTree>
    <p:extLst>
      <p:ext uri="{BB962C8B-B14F-4D97-AF65-F5344CB8AC3E}">
        <p14:creationId xmlns:p14="http://schemas.microsoft.com/office/powerpoint/2010/main" val="5939644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41981" y="3356992"/>
            <a:ext cx="8229600" cy="3240360"/>
          </a:xfrm>
        </p:spPr>
        <p:txBody>
          <a:bodyPr>
            <a:normAutofit lnSpcReduction="10000"/>
          </a:bodyPr>
          <a:lstStyle/>
          <a:p>
            <a:pPr marL="0" indent="0">
              <a:buNone/>
            </a:pPr>
            <a:r>
              <a:rPr lang="ja-JP" altLang="en-US" sz="2800" dirty="0" smtClean="0"/>
              <a:t>・単純</a:t>
            </a:r>
            <a:r>
              <a:rPr lang="ja-JP" altLang="en-US" sz="2800" dirty="0"/>
              <a:t>所持容疑などで、未成年から５０代の男女計３５人の使用者を摘発</a:t>
            </a:r>
            <a:r>
              <a:rPr lang="ja-JP" altLang="en-US" sz="2800" dirty="0" smtClean="0"/>
              <a:t>。</a:t>
            </a:r>
            <a:endParaRPr lang="en-US" altLang="ja-JP" sz="2800" dirty="0" smtClean="0"/>
          </a:p>
          <a:p>
            <a:pPr marL="0" indent="0">
              <a:buNone/>
            </a:pPr>
            <a:r>
              <a:rPr lang="ja-JP" altLang="en-US" sz="2800" dirty="0" smtClean="0"/>
              <a:t>・危険</a:t>
            </a:r>
            <a:r>
              <a:rPr lang="ja-JP" altLang="en-US" sz="2800" dirty="0"/>
              <a:t>ドラッグ乱用に起因する疑いがある事件も４件</a:t>
            </a:r>
            <a:r>
              <a:rPr lang="ja-JP" altLang="en-US" sz="2800" dirty="0" smtClean="0"/>
              <a:t>摘発（器物</a:t>
            </a:r>
            <a:r>
              <a:rPr lang="ja-JP" altLang="en-US" sz="2800" dirty="0"/>
              <a:t>損壊事件が２件、公然わいせつと傷害事件もそれぞれ</a:t>
            </a:r>
            <a:r>
              <a:rPr lang="ja-JP" altLang="en-US" sz="2800" dirty="0" smtClean="0"/>
              <a:t>１件）。　</a:t>
            </a:r>
            <a:endParaRPr lang="en-US" altLang="ja-JP" sz="2800" dirty="0" smtClean="0"/>
          </a:p>
          <a:p>
            <a:pPr marL="0" indent="0">
              <a:buNone/>
            </a:pPr>
            <a:r>
              <a:rPr lang="ja-JP" altLang="en-US" sz="2800" dirty="0" smtClean="0"/>
              <a:t>・危険</a:t>
            </a:r>
            <a:r>
              <a:rPr lang="ja-JP" altLang="en-US" sz="2800" dirty="0"/>
              <a:t>ドラッグ使用の疑いのある交通事故は、県内で人身、物損事故あわせて１８件</a:t>
            </a:r>
            <a:r>
              <a:rPr lang="ja-JP" altLang="en-US" sz="2800" dirty="0" smtClean="0"/>
              <a:t>発生。</a:t>
            </a:r>
            <a:endParaRPr kumimoji="1" lang="ja-JP" altLang="en-US" sz="2800" dirty="0"/>
          </a:p>
        </p:txBody>
      </p:sp>
      <p:sp>
        <p:nvSpPr>
          <p:cNvPr id="4" name="タイトル 1"/>
          <p:cNvSpPr>
            <a:spLocks noGrp="1"/>
          </p:cNvSpPr>
          <p:nvPr>
            <p:ph type="title"/>
          </p:nvPr>
        </p:nvSpPr>
        <p:spPr>
          <a:xfrm>
            <a:off x="251520" y="274638"/>
            <a:ext cx="8640960" cy="1143000"/>
          </a:xfrm>
          <a:gradFill>
            <a:gsLst>
              <a:gs pos="0">
                <a:srgbClr val="99FFCC"/>
              </a:gs>
              <a:gs pos="50000">
                <a:schemeClr val="bg1"/>
              </a:gs>
              <a:gs pos="100000">
                <a:srgbClr val="99FFCC"/>
              </a:gs>
            </a:gsLst>
            <a:lin ang="5400000" scaled="1"/>
          </a:gradFill>
        </p:spPr>
        <p:txBody>
          <a:bodyPr>
            <a:normAutofit fontScale="90000"/>
          </a:bodyPr>
          <a:lstStyle/>
          <a:p>
            <a:r>
              <a:rPr kumimoji="1" lang="ja-JP" altLang="en-US" dirty="0" smtClean="0"/>
              <a:t>千葉県における危険ドラックによる事件</a:t>
            </a:r>
            <a:endParaRPr kumimoji="1" lang="ja-JP" altLang="en-US" dirty="0"/>
          </a:p>
        </p:txBody>
      </p:sp>
      <p:sp>
        <p:nvSpPr>
          <p:cNvPr id="7" name="テキスト ボックス 6"/>
          <p:cNvSpPr txBox="1"/>
          <p:nvPr/>
        </p:nvSpPr>
        <p:spPr>
          <a:xfrm>
            <a:off x="536985" y="1772816"/>
            <a:ext cx="8208912" cy="1384995"/>
          </a:xfrm>
          <a:prstGeom prst="rect">
            <a:avLst/>
          </a:prstGeom>
          <a:solidFill>
            <a:srgbClr val="FFFF00"/>
          </a:solidFill>
        </p:spPr>
        <p:txBody>
          <a:bodyPr wrap="square" rtlCol="0">
            <a:spAutoFit/>
          </a:bodyPr>
          <a:lstStyle/>
          <a:p>
            <a:r>
              <a:rPr lang="ja-JP" altLang="en-US" sz="2800" dirty="0"/>
              <a:t>県警は、平成２６年に県内で発生した危険ドラッグに関する事件の件数などをまとめ、使用者や販売者など４７人を摘発したと発表</a:t>
            </a:r>
          </a:p>
        </p:txBody>
      </p:sp>
    </p:spTree>
    <p:extLst>
      <p:ext uri="{BB962C8B-B14F-4D97-AF65-F5344CB8AC3E}">
        <p14:creationId xmlns:p14="http://schemas.microsoft.com/office/powerpoint/2010/main" val="24830810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auto">
          <a:xfrm>
            <a:off x="-379272" y="4744467"/>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323">
                <a:solidFill>
                  <a:schemeClr val="tx2"/>
                </a:solidFill>
                <a:latin typeface="+mj-lt"/>
                <a:ea typeface="+mj-ea"/>
                <a:cs typeface="+mj-cs"/>
              </a:defRPr>
            </a:lvl1pPr>
            <a:lvl2pPr algn="ctr" rtl="0" fontAlgn="base">
              <a:spcBef>
                <a:spcPct val="0"/>
              </a:spcBef>
              <a:spcAft>
                <a:spcPct val="0"/>
              </a:spcAft>
              <a:defRPr sz="3323">
                <a:solidFill>
                  <a:schemeClr val="tx2"/>
                </a:solidFill>
                <a:latin typeface="Trebuchet MS" pitchFamily="34" charset="0"/>
              </a:defRPr>
            </a:lvl2pPr>
            <a:lvl3pPr algn="ctr" rtl="0" fontAlgn="base">
              <a:spcBef>
                <a:spcPct val="0"/>
              </a:spcBef>
              <a:spcAft>
                <a:spcPct val="0"/>
              </a:spcAft>
              <a:defRPr sz="3323">
                <a:solidFill>
                  <a:schemeClr val="tx2"/>
                </a:solidFill>
                <a:latin typeface="Trebuchet MS" pitchFamily="34" charset="0"/>
              </a:defRPr>
            </a:lvl3pPr>
            <a:lvl4pPr algn="ctr" rtl="0" fontAlgn="base">
              <a:spcBef>
                <a:spcPct val="0"/>
              </a:spcBef>
              <a:spcAft>
                <a:spcPct val="0"/>
              </a:spcAft>
              <a:defRPr sz="3323">
                <a:solidFill>
                  <a:schemeClr val="tx2"/>
                </a:solidFill>
                <a:latin typeface="Trebuchet MS" pitchFamily="34" charset="0"/>
              </a:defRPr>
            </a:lvl4pPr>
            <a:lvl5pPr algn="ctr" rtl="0" fontAlgn="base">
              <a:spcBef>
                <a:spcPct val="0"/>
              </a:spcBef>
              <a:spcAft>
                <a:spcPct val="0"/>
              </a:spcAft>
              <a:defRPr sz="3323">
                <a:solidFill>
                  <a:schemeClr val="tx2"/>
                </a:solidFill>
                <a:latin typeface="Trebuchet MS" pitchFamily="34" charset="0"/>
              </a:defRPr>
            </a:lvl5pPr>
            <a:lvl6pPr marL="422041" algn="ctr" rtl="0" fontAlgn="base">
              <a:spcBef>
                <a:spcPct val="0"/>
              </a:spcBef>
              <a:spcAft>
                <a:spcPct val="0"/>
              </a:spcAft>
              <a:defRPr sz="3323">
                <a:solidFill>
                  <a:schemeClr val="tx2"/>
                </a:solidFill>
                <a:latin typeface="Trebuchet MS" pitchFamily="34" charset="0"/>
              </a:defRPr>
            </a:lvl6pPr>
            <a:lvl7pPr marL="844083" algn="ctr" rtl="0" fontAlgn="base">
              <a:spcBef>
                <a:spcPct val="0"/>
              </a:spcBef>
              <a:spcAft>
                <a:spcPct val="0"/>
              </a:spcAft>
              <a:defRPr sz="3323">
                <a:solidFill>
                  <a:schemeClr val="tx2"/>
                </a:solidFill>
                <a:latin typeface="Trebuchet MS" pitchFamily="34" charset="0"/>
              </a:defRPr>
            </a:lvl7pPr>
            <a:lvl8pPr marL="1266124" algn="ctr" rtl="0" fontAlgn="base">
              <a:spcBef>
                <a:spcPct val="0"/>
              </a:spcBef>
              <a:spcAft>
                <a:spcPct val="0"/>
              </a:spcAft>
              <a:defRPr sz="3323">
                <a:solidFill>
                  <a:schemeClr val="tx2"/>
                </a:solidFill>
                <a:latin typeface="Trebuchet MS" pitchFamily="34" charset="0"/>
              </a:defRPr>
            </a:lvl8pPr>
            <a:lvl9pPr marL="1688165" algn="ctr" rtl="0" fontAlgn="base">
              <a:spcBef>
                <a:spcPct val="0"/>
              </a:spcBef>
              <a:spcAft>
                <a:spcPct val="0"/>
              </a:spcAft>
              <a:defRPr sz="3323">
                <a:solidFill>
                  <a:schemeClr val="tx2"/>
                </a:solidFill>
                <a:latin typeface="Trebuchet MS" pitchFamily="34" charset="0"/>
              </a:defRPr>
            </a:lvl9pPr>
          </a:lstStyle>
          <a:p>
            <a:endParaRPr kumimoji="1" lang="ja-JP" altLang="en-US" sz="4400" kern="0" dirty="0">
              <a:solidFill>
                <a:srgbClr val="002060"/>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endParaRPr>
          </a:p>
        </p:txBody>
      </p:sp>
      <p:sp>
        <p:nvSpPr>
          <p:cNvPr id="8" name="Text Box 7"/>
          <p:cNvSpPr txBox="1">
            <a:spLocks noChangeArrowheads="1"/>
          </p:cNvSpPr>
          <p:nvPr/>
        </p:nvSpPr>
        <p:spPr bwMode="auto">
          <a:xfrm>
            <a:off x="-17857" y="1294858"/>
            <a:ext cx="91440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dirty="0">
                <a:solidFill>
                  <a:srgbClr val="FF6600"/>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国の法規制を</a:t>
            </a:r>
            <a:r>
              <a:rPr lang="ja-JP" altLang="en-US" dirty="0" smtClean="0">
                <a:solidFill>
                  <a:srgbClr val="FF6600"/>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補う、早く</a:t>
            </a:r>
            <a:r>
              <a:rPr lang="ja-JP" altLang="en-US" dirty="0">
                <a:solidFill>
                  <a:srgbClr val="FF6600"/>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きめ細かい</a:t>
            </a:r>
            <a:r>
              <a:rPr lang="ja-JP" altLang="en-US" dirty="0" smtClean="0">
                <a:solidFill>
                  <a:srgbClr val="FF6600"/>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規制</a:t>
            </a:r>
            <a:endParaRPr lang="ja-JP" altLang="en-US" dirty="0">
              <a:solidFill>
                <a:srgbClr val="FF6600"/>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endParaRPr>
          </a:p>
        </p:txBody>
      </p:sp>
      <p:sp>
        <p:nvSpPr>
          <p:cNvPr id="12" name="タイトル 1"/>
          <p:cNvSpPr>
            <a:spLocks noGrp="1"/>
          </p:cNvSpPr>
          <p:nvPr>
            <p:ph type="title"/>
          </p:nvPr>
        </p:nvSpPr>
        <p:spPr>
          <a:xfrm>
            <a:off x="439343" y="151858"/>
            <a:ext cx="8229600" cy="1143000"/>
          </a:xfrm>
          <a:gradFill>
            <a:gsLst>
              <a:gs pos="0">
                <a:srgbClr val="99FFCC"/>
              </a:gs>
              <a:gs pos="50000">
                <a:schemeClr val="bg1"/>
              </a:gs>
              <a:gs pos="100000">
                <a:srgbClr val="99FFCC"/>
              </a:gs>
            </a:gsLst>
            <a:lin ang="5400000" scaled="1"/>
          </a:gradFill>
        </p:spPr>
        <p:txBody>
          <a:bodyPr/>
          <a:lstStyle/>
          <a:p>
            <a:r>
              <a:rPr kumimoji="1" lang="ja-JP" altLang="en-US" dirty="0" smtClean="0"/>
              <a:t>危険ドラッグ条例</a:t>
            </a:r>
            <a:endParaRPr kumimoji="1" lang="ja-JP" altLang="en-US" dirty="0"/>
          </a:p>
        </p:txBody>
      </p:sp>
      <p:sp>
        <p:nvSpPr>
          <p:cNvPr id="5" name="正方形/長方形 4"/>
          <p:cNvSpPr/>
          <p:nvPr/>
        </p:nvSpPr>
        <p:spPr>
          <a:xfrm>
            <a:off x="397018" y="3253864"/>
            <a:ext cx="8411923" cy="3539430"/>
          </a:xfrm>
          <a:prstGeom prst="rect">
            <a:avLst/>
          </a:prstGeom>
        </p:spPr>
        <p:txBody>
          <a:bodyPr wrap="square">
            <a:spAutoFit/>
          </a:bodyPr>
          <a:lstStyle/>
          <a:p>
            <a:r>
              <a:rPr lang="ja-JP" altLang="en-US" sz="3200" dirty="0"/>
              <a:t>本条例の施行により、知事が「知事指定薬物」として指定した危険ドラッグの製造・販売・所持・使用等が禁止され、違反した場合には罰則が科せられます。製造、販売、授与、が禁止され、２年以下の</a:t>
            </a:r>
            <a:r>
              <a:rPr lang="ja-JP" altLang="en-US" sz="3200" dirty="0" smtClean="0"/>
              <a:t>懲役もしく</a:t>
            </a:r>
            <a:r>
              <a:rPr lang="ja-JP" altLang="en-US" sz="3200" dirty="0"/>
              <a:t>は１００万円以下の罰金までを課すことが</a:t>
            </a:r>
            <a:r>
              <a:rPr lang="ja-JP" altLang="en-US" sz="3200" dirty="0" smtClean="0"/>
              <a:t>できる</a:t>
            </a:r>
            <a:r>
              <a:rPr lang="ja-JP" altLang="en-US" sz="3200" dirty="0"/>
              <a:t>。</a:t>
            </a:r>
          </a:p>
          <a:p>
            <a:endParaRPr lang="ja-JP" altLang="en-US" sz="3200" dirty="0"/>
          </a:p>
        </p:txBody>
      </p:sp>
      <p:sp>
        <p:nvSpPr>
          <p:cNvPr id="9" name="正方形/長方形 8"/>
          <p:cNvSpPr/>
          <p:nvPr/>
        </p:nvSpPr>
        <p:spPr>
          <a:xfrm>
            <a:off x="771840" y="2060848"/>
            <a:ext cx="7992888" cy="1077218"/>
          </a:xfrm>
          <a:prstGeom prst="rect">
            <a:avLst/>
          </a:prstGeom>
        </p:spPr>
        <p:txBody>
          <a:bodyPr wrap="square">
            <a:spAutoFit/>
          </a:bodyPr>
          <a:lstStyle/>
          <a:p>
            <a:r>
              <a:rPr lang="ja-JP" altLang="en-US" sz="3200" dirty="0">
                <a:solidFill>
                  <a:srgbClr val="FF0000"/>
                </a:solidFill>
              </a:rPr>
              <a:t>「千葉県薬物の濫用の防止に関する条例</a:t>
            </a:r>
            <a:r>
              <a:rPr lang="ja-JP" altLang="en-US" sz="3200" dirty="0" smtClean="0">
                <a:solidFill>
                  <a:srgbClr val="FF0000"/>
                </a:solidFill>
              </a:rPr>
              <a:t>」</a:t>
            </a:r>
            <a:endParaRPr lang="en-US" altLang="ja-JP" sz="3200" dirty="0" smtClean="0">
              <a:solidFill>
                <a:srgbClr val="FF0000"/>
              </a:solidFill>
            </a:endParaRPr>
          </a:p>
          <a:p>
            <a:r>
              <a:rPr lang="ja-JP" altLang="en-US" sz="3200" dirty="0">
                <a:solidFill>
                  <a:srgbClr val="FF0000"/>
                </a:solidFill>
              </a:rPr>
              <a:t>　</a:t>
            </a:r>
            <a:r>
              <a:rPr lang="ja-JP" altLang="en-US" sz="3200" dirty="0" smtClean="0">
                <a:solidFill>
                  <a:srgbClr val="FF0000"/>
                </a:solidFill>
              </a:rPr>
              <a:t>　　　　　　　　　　　　　　　</a:t>
            </a:r>
            <a:r>
              <a:rPr lang="en-US" altLang="ja-JP" sz="3200" dirty="0" smtClean="0">
                <a:solidFill>
                  <a:srgbClr val="FF0000"/>
                </a:solidFill>
              </a:rPr>
              <a:t>2015</a:t>
            </a:r>
            <a:r>
              <a:rPr lang="ja-JP" altLang="en-US" sz="3200" dirty="0" smtClean="0">
                <a:solidFill>
                  <a:srgbClr val="FF0000"/>
                </a:solidFill>
              </a:rPr>
              <a:t>年</a:t>
            </a:r>
            <a:r>
              <a:rPr lang="en-US" altLang="ja-JP" sz="3200" dirty="0" smtClean="0">
                <a:solidFill>
                  <a:srgbClr val="FF0000"/>
                </a:solidFill>
              </a:rPr>
              <a:t>4</a:t>
            </a:r>
            <a:r>
              <a:rPr lang="ja-JP" altLang="en-US" sz="3200" dirty="0" smtClean="0">
                <a:solidFill>
                  <a:srgbClr val="FF0000"/>
                </a:solidFill>
              </a:rPr>
              <a:t>月より施行</a:t>
            </a:r>
            <a:endParaRPr lang="ja-JP" altLang="en-US" sz="3200" dirty="0">
              <a:solidFill>
                <a:srgbClr val="FF0000"/>
              </a:solidFill>
            </a:endParaRPr>
          </a:p>
        </p:txBody>
      </p:sp>
    </p:spTree>
    <p:extLst>
      <p:ext uri="{BB962C8B-B14F-4D97-AF65-F5344CB8AC3E}">
        <p14:creationId xmlns:p14="http://schemas.microsoft.com/office/powerpoint/2010/main" val="39913343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kumimoji="1" lang="ja-JP" altLang="en-US" dirty="0" smtClean="0"/>
              <a:t>危険ドラッグの乱用で</a:t>
            </a:r>
            <a:endParaRPr kumimoji="1" lang="ja-JP" altLang="en-US" dirty="0"/>
          </a:p>
        </p:txBody>
      </p:sp>
      <p:graphicFrame>
        <p:nvGraphicFramePr>
          <p:cNvPr id="5" name="コンテンツ プレースホルダー 5"/>
          <p:cNvGraphicFramePr>
            <a:graphicFrameLocks noGrp="1"/>
          </p:cNvGraphicFramePr>
          <p:nvPr>
            <p:ph idx="1"/>
            <p:extLst>
              <p:ext uri="{D42A27DB-BD31-4B8C-83A1-F6EECF244321}">
                <p14:modId xmlns:p14="http://schemas.microsoft.com/office/powerpoint/2010/main" val="128506572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9270" y="1538999"/>
            <a:ext cx="2059992" cy="155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63968" y="1538999"/>
            <a:ext cx="2064416" cy="154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39792" y="5084904"/>
            <a:ext cx="2064416" cy="154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32886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kumimoji="1" lang="ja-JP" altLang="en-US" dirty="0" smtClean="0"/>
              <a:t>薬物乱用の影響</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2651241392"/>
              </p:ext>
            </p:extLst>
          </p:nvPr>
        </p:nvGraphicFramePr>
        <p:xfrm>
          <a:off x="457200" y="1412777"/>
          <a:ext cx="8435280"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テキスト ボックス 4"/>
          <p:cNvSpPr txBox="1"/>
          <p:nvPr/>
        </p:nvSpPr>
        <p:spPr>
          <a:xfrm>
            <a:off x="2411760" y="5951021"/>
            <a:ext cx="2376264" cy="646331"/>
          </a:xfrm>
          <a:prstGeom prst="rect">
            <a:avLst/>
          </a:prstGeom>
          <a:noFill/>
        </p:spPr>
        <p:txBody>
          <a:bodyPr wrap="square" rtlCol="0">
            <a:spAutoFit/>
          </a:bodyPr>
          <a:lstStyle/>
          <a:p>
            <a:r>
              <a:rPr kumimoji="1" lang="ja-JP" altLang="en-US" dirty="0" smtClean="0"/>
              <a:t>・精神や体の障害</a:t>
            </a:r>
            <a:endParaRPr kumimoji="1" lang="en-US" altLang="ja-JP" dirty="0" smtClean="0"/>
          </a:p>
          <a:p>
            <a:r>
              <a:rPr lang="ja-JP" altLang="en-US" dirty="0" smtClean="0"/>
              <a:t>・性格の変化</a:t>
            </a:r>
            <a:endParaRPr kumimoji="1" lang="ja-JP" altLang="en-US" dirty="0"/>
          </a:p>
        </p:txBody>
      </p:sp>
      <p:sp>
        <p:nvSpPr>
          <p:cNvPr id="6" name="テキスト ボックス 5"/>
          <p:cNvSpPr txBox="1"/>
          <p:nvPr/>
        </p:nvSpPr>
        <p:spPr>
          <a:xfrm>
            <a:off x="2987824" y="5158934"/>
            <a:ext cx="2376264" cy="646331"/>
          </a:xfrm>
          <a:prstGeom prst="rect">
            <a:avLst/>
          </a:prstGeom>
          <a:noFill/>
        </p:spPr>
        <p:txBody>
          <a:bodyPr wrap="square" rtlCol="0">
            <a:spAutoFit/>
          </a:bodyPr>
          <a:lstStyle/>
          <a:p>
            <a:r>
              <a:rPr kumimoji="1" lang="ja-JP" altLang="en-US" dirty="0" smtClean="0"/>
              <a:t>・家庭内暴力</a:t>
            </a:r>
            <a:endParaRPr kumimoji="1" lang="en-US" altLang="ja-JP" dirty="0" smtClean="0"/>
          </a:p>
          <a:p>
            <a:r>
              <a:rPr lang="ja-JP" altLang="en-US" dirty="0" smtClean="0"/>
              <a:t>・家庭の崩壊</a:t>
            </a:r>
            <a:endParaRPr kumimoji="1" lang="ja-JP" altLang="en-US" dirty="0"/>
          </a:p>
        </p:txBody>
      </p:sp>
      <p:sp>
        <p:nvSpPr>
          <p:cNvPr id="7" name="テキスト ボックス 6"/>
          <p:cNvSpPr txBox="1"/>
          <p:nvPr/>
        </p:nvSpPr>
        <p:spPr>
          <a:xfrm>
            <a:off x="4211960" y="4510861"/>
            <a:ext cx="2376264" cy="646331"/>
          </a:xfrm>
          <a:prstGeom prst="rect">
            <a:avLst/>
          </a:prstGeom>
          <a:noFill/>
        </p:spPr>
        <p:txBody>
          <a:bodyPr wrap="square" rtlCol="0">
            <a:spAutoFit/>
          </a:bodyPr>
          <a:lstStyle/>
          <a:p>
            <a:r>
              <a:rPr kumimoji="1" lang="ja-JP" altLang="en-US" dirty="0" smtClean="0"/>
              <a:t>・友人からの孤立</a:t>
            </a:r>
            <a:endParaRPr kumimoji="1" lang="en-US" altLang="ja-JP" dirty="0" smtClean="0"/>
          </a:p>
          <a:p>
            <a:r>
              <a:rPr lang="ja-JP" altLang="en-US" dirty="0" smtClean="0"/>
              <a:t>・乱用仲間</a:t>
            </a:r>
            <a:endParaRPr kumimoji="1" lang="ja-JP" altLang="en-US" dirty="0"/>
          </a:p>
        </p:txBody>
      </p:sp>
      <p:sp>
        <p:nvSpPr>
          <p:cNvPr id="8" name="テキスト ボックス 7"/>
          <p:cNvSpPr txBox="1"/>
          <p:nvPr/>
        </p:nvSpPr>
        <p:spPr>
          <a:xfrm>
            <a:off x="6012160" y="4150822"/>
            <a:ext cx="1656184" cy="646331"/>
          </a:xfrm>
          <a:prstGeom prst="rect">
            <a:avLst/>
          </a:prstGeom>
          <a:noFill/>
        </p:spPr>
        <p:txBody>
          <a:bodyPr wrap="square" rtlCol="0">
            <a:spAutoFit/>
          </a:bodyPr>
          <a:lstStyle/>
          <a:p>
            <a:r>
              <a:rPr kumimoji="1" lang="ja-JP" altLang="en-US" dirty="0" smtClean="0"/>
              <a:t>・</a:t>
            </a:r>
            <a:r>
              <a:rPr lang="ja-JP" altLang="en-US" dirty="0"/>
              <a:t>借金</a:t>
            </a:r>
          </a:p>
          <a:p>
            <a:r>
              <a:rPr lang="ja-JP" altLang="en-US" dirty="0" smtClean="0"/>
              <a:t>・</a:t>
            </a:r>
            <a:r>
              <a:rPr lang="ja-JP" altLang="en-US" dirty="0"/>
              <a:t>失業や</a:t>
            </a:r>
            <a:r>
              <a:rPr lang="ja-JP" altLang="en-US" dirty="0" smtClean="0"/>
              <a:t>退学</a:t>
            </a:r>
            <a:endParaRPr lang="ja-JP" altLang="en-US" dirty="0"/>
          </a:p>
        </p:txBody>
      </p:sp>
      <p:sp>
        <p:nvSpPr>
          <p:cNvPr id="9" name="テキスト ボックス 8"/>
          <p:cNvSpPr txBox="1"/>
          <p:nvPr/>
        </p:nvSpPr>
        <p:spPr>
          <a:xfrm>
            <a:off x="7092280" y="3934798"/>
            <a:ext cx="1656184" cy="646331"/>
          </a:xfrm>
          <a:prstGeom prst="rect">
            <a:avLst/>
          </a:prstGeom>
          <a:noFill/>
        </p:spPr>
        <p:txBody>
          <a:bodyPr wrap="square" rtlCol="0">
            <a:spAutoFit/>
          </a:bodyPr>
          <a:lstStyle/>
          <a:p>
            <a:r>
              <a:rPr kumimoji="1" lang="ja-JP" altLang="en-US" dirty="0" smtClean="0"/>
              <a:t>・犯罪や事故</a:t>
            </a:r>
            <a:endParaRPr kumimoji="1" lang="en-US" altLang="ja-JP" dirty="0" smtClean="0"/>
          </a:p>
          <a:p>
            <a:r>
              <a:rPr lang="ja-JP" altLang="en-US" dirty="0" smtClean="0"/>
              <a:t>・治安の悪化</a:t>
            </a:r>
            <a:endParaRPr kumimoji="1" lang="ja-JP" altLang="en-US" dirty="0"/>
          </a:p>
        </p:txBody>
      </p:sp>
    </p:spTree>
    <p:extLst>
      <p:ext uri="{BB962C8B-B14F-4D97-AF65-F5344CB8AC3E}">
        <p14:creationId xmlns:p14="http://schemas.microsoft.com/office/powerpoint/2010/main" val="18770317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kumimoji="1" lang="ja-JP" altLang="en-US" dirty="0" smtClean="0"/>
              <a:t>乱用薬物の分類</a:t>
            </a:r>
            <a:endParaRPr kumimoji="1" lang="ja-JP" altLang="en-US" dirty="0"/>
          </a:p>
        </p:txBody>
      </p:sp>
      <p:graphicFrame>
        <p:nvGraphicFramePr>
          <p:cNvPr id="3" name="図表 2"/>
          <p:cNvGraphicFramePr/>
          <p:nvPr>
            <p:extLst>
              <p:ext uri="{D42A27DB-BD31-4B8C-83A1-F6EECF244321}">
                <p14:modId xmlns:p14="http://schemas.microsoft.com/office/powerpoint/2010/main" val="266340632"/>
              </p:ext>
            </p:extLst>
          </p:nvPr>
        </p:nvGraphicFramePr>
        <p:xfrm>
          <a:off x="467544" y="1901056"/>
          <a:ext cx="8208912" cy="4840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正方形/長方形 5"/>
          <p:cNvSpPr/>
          <p:nvPr/>
        </p:nvSpPr>
        <p:spPr>
          <a:xfrm>
            <a:off x="827584" y="3789040"/>
            <a:ext cx="1944216" cy="93610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dirty="0" smtClean="0">
                <a:solidFill>
                  <a:schemeClr val="tx1"/>
                </a:solidFill>
              </a:rPr>
              <a:t>覚せい剤</a:t>
            </a:r>
            <a:endParaRPr kumimoji="1" lang="en-US" altLang="ja-JP" dirty="0" smtClean="0">
              <a:solidFill>
                <a:schemeClr val="tx1"/>
              </a:solidFill>
            </a:endParaRPr>
          </a:p>
          <a:p>
            <a:pPr algn="ctr"/>
            <a:r>
              <a:rPr lang="ja-JP" altLang="en-US" dirty="0" smtClean="0">
                <a:solidFill>
                  <a:schemeClr val="tx1"/>
                </a:solidFill>
              </a:rPr>
              <a:t>コカイン等</a:t>
            </a:r>
            <a:endParaRPr kumimoji="1" lang="ja-JP" altLang="en-US" dirty="0">
              <a:solidFill>
                <a:schemeClr val="tx1"/>
              </a:solidFill>
            </a:endParaRPr>
          </a:p>
        </p:txBody>
      </p:sp>
      <p:sp>
        <p:nvSpPr>
          <p:cNvPr id="7" name="正方形/長方形 6"/>
          <p:cNvSpPr/>
          <p:nvPr/>
        </p:nvSpPr>
        <p:spPr>
          <a:xfrm>
            <a:off x="6300192" y="3861048"/>
            <a:ext cx="1944216" cy="9361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smtClean="0">
                <a:solidFill>
                  <a:schemeClr val="tx1"/>
                </a:solidFill>
              </a:rPr>
              <a:t>アヘン・ヘロイン</a:t>
            </a:r>
            <a:endParaRPr kumimoji="1" lang="en-US" altLang="ja-JP" dirty="0" smtClean="0">
              <a:solidFill>
                <a:schemeClr val="tx1"/>
              </a:solidFill>
            </a:endParaRPr>
          </a:p>
          <a:p>
            <a:pPr algn="ctr"/>
            <a:r>
              <a:rPr lang="ja-JP" altLang="en-US" dirty="0" smtClean="0">
                <a:solidFill>
                  <a:schemeClr val="tx1"/>
                </a:solidFill>
              </a:rPr>
              <a:t>大麻・シンナー等</a:t>
            </a:r>
            <a:endParaRPr kumimoji="1" lang="ja-JP" altLang="en-US" dirty="0">
              <a:solidFill>
                <a:schemeClr val="tx1"/>
              </a:solidFill>
            </a:endParaRPr>
          </a:p>
        </p:txBody>
      </p:sp>
      <p:sp>
        <p:nvSpPr>
          <p:cNvPr id="8" name="正方形/長方形 7"/>
          <p:cNvSpPr/>
          <p:nvPr/>
        </p:nvSpPr>
        <p:spPr>
          <a:xfrm>
            <a:off x="5531931" y="5805264"/>
            <a:ext cx="1944216" cy="9361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dirty="0" smtClean="0">
                <a:solidFill>
                  <a:schemeClr val="tx1"/>
                </a:solidFill>
              </a:rPr>
              <a:t>大麻・</a:t>
            </a:r>
            <a:r>
              <a:rPr kumimoji="1" lang="en-US" altLang="ja-JP" dirty="0" smtClean="0">
                <a:solidFill>
                  <a:schemeClr val="tx1"/>
                </a:solidFill>
              </a:rPr>
              <a:t>LSD</a:t>
            </a:r>
          </a:p>
          <a:p>
            <a:pPr algn="ctr"/>
            <a:r>
              <a:rPr lang="ja-JP" altLang="en-US" dirty="0" smtClean="0">
                <a:solidFill>
                  <a:schemeClr val="tx1"/>
                </a:solidFill>
              </a:rPr>
              <a:t>ﾏｼﾞｯｸﾏｯｼｭﾙｰﾑ等</a:t>
            </a:r>
            <a:endParaRPr kumimoji="1" lang="ja-JP" altLang="en-US" dirty="0">
              <a:solidFill>
                <a:schemeClr val="tx1"/>
              </a:solidFill>
            </a:endParaRPr>
          </a:p>
        </p:txBody>
      </p:sp>
      <p:sp>
        <p:nvSpPr>
          <p:cNvPr id="9" name="テキスト ボックス 8"/>
          <p:cNvSpPr txBox="1"/>
          <p:nvPr/>
        </p:nvSpPr>
        <p:spPr>
          <a:xfrm>
            <a:off x="755576" y="1628800"/>
            <a:ext cx="2160240" cy="400110"/>
          </a:xfrm>
          <a:prstGeom prst="rect">
            <a:avLst/>
          </a:prstGeom>
          <a:noFill/>
        </p:spPr>
        <p:txBody>
          <a:bodyPr wrap="square" rtlCol="0">
            <a:spAutoFit/>
          </a:bodyPr>
          <a:lstStyle/>
          <a:p>
            <a:r>
              <a:rPr kumimoji="1" lang="ja-JP" altLang="en-US" sz="2000" dirty="0" smtClean="0"/>
              <a:t>精神系に対して</a:t>
            </a:r>
            <a:endParaRPr kumimoji="1" lang="ja-JP" altLang="en-US" sz="2000" dirty="0"/>
          </a:p>
        </p:txBody>
      </p:sp>
    </p:spTree>
    <p:extLst>
      <p:ext uri="{BB962C8B-B14F-4D97-AF65-F5344CB8AC3E}">
        <p14:creationId xmlns:p14="http://schemas.microsoft.com/office/powerpoint/2010/main" val="233180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kumimoji="1" lang="ja-JP" altLang="en-US" dirty="0" smtClean="0"/>
              <a:t>断る勇気を持とう</a:t>
            </a:r>
            <a:endParaRPr kumimoji="1" lang="ja-JP" altLang="en-US" dirty="0"/>
          </a:p>
        </p:txBody>
      </p:sp>
      <p:grpSp>
        <p:nvGrpSpPr>
          <p:cNvPr id="14" name="グループ化 13"/>
          <p:cNvGrpSpPr/>
          <p:nvPr/>
        </p:nvGrpSpPr>
        <p:grpSpPr>
          <a:xfrm>
            <a:off x="683568" y="2924944"/>
            <a:ext cx="2160240" cy="2767446"/>
            <a:chOff x="1331640" y="2924944"/>
            <a:chExt cx="2160240" cy="2767446"/>
          </a:xfrm>
        </p:grpSpPr>
        <p:sp>
          <p:nvSpPr>
            <p:cNvPr id="6" name="二等辺三角形 5"/>
            <p:cNvSpPr/>
            <p:nvPr/>
          </p:nvSpPr>
          <p:spPr>
            <a:xfrm>
              <a:off x="1331640" y="3650316"/>
              <a:ext cx="2160240" cy="2042074"/>
            </a:xfrm>
            <a:prstGeom prst="triangle">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solidFill>
                  <a:schemeClr val="tx1"/>
                </a:solidFill>
              </a:endParaRPr>
            </a:p>
          </p:txBody>
        </p:sp>
        <p:sp>
          <p:nvSpPr>
            <p:cNvPr id="3" name="円/楕円 2"/>
            <p:cNvSpPr/>
            <p:nvPr/>
          </p:nvSpPr>
          <p:spPr>
            <a:xfrm>
              <a:off x="1640246" y="2924944"/>
              <a:ext cx="1543029" cy="1458624"/>
            </a:xfrm>
            <a:prstGeom prst="ellipse">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solidFill>
                  <a:schemeClr val="tx1"/>
                </a:solidFill>
              </a:endParaRPr>
            </a:p>
          </p:txBody>
        </p:sp>
      </p:grpSp>
      <p:grpSp>
        <p:nvGrpSpPr>
          <p:cNvPr id="15" name="グループ化 14"/>
          <p:cNvGrpSpPr/>
          <p:nvPr/>
        </p:nvGrpSpPr>
        <p:grpSpPr>
          <a:xfrm>
            <a:off x="6156176" y="2924944"/>
            <a:ext cx="2160240" cy="2767446"/>
            <a:chOff x="1331640" y="2924944"/>
            <a:chExt cx="2160240" cy="2767446"/>
          </a:xfrm>
        </p:grpSpPr>
        <p:sp>
          <p:nvSpPr>
            <p:cNvPr id="16" name="二等辺三角形 15"/>
            <p:cNvSpPr/>
            <p:nvPr/>
          </p:nvSpPr>
          <p:spPr>
            <a:xfrm>
              <a:off x="1331640" y="3650316"/>
              <a:ext cx="2160240" cy="2042074"/>
            </a:xfrm>
            <a:prstGeom prst="triangle">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solidFill>
                  <a:schemeClr val="tx1"/>
                </a:solidFill>
              </a:endParaRPr>
            </a:p>
          </p:txBody>
        </p:sp>
        <p:sp>
          <p:nvSpPr>
            <p:cNvPr id="17" name="円/楕円 16"/>
            <p:cNvSpPr/>
            <p:nvPr/>
          </p:nvSpPr>
          <p:spPr>
            <a:xfrm>
              <a:off x="1640246" y="2924944"/>
              <a:ext cx="1543029" cy="1458624"/>
            </a:xfrm>
            <a:prstGeom prst="ellipse">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solidFill>
                  <a:schemeClr val="tx1"/>
                </a:solidFill>
              </a:endParaRPr>
            </a:p>
          </p:txBody>
        </p:sp>
      </p:grpSp>
      <p:sp>
        <p:nvSpPr>
          <p:cNvPr id="18" name="直角三角形 17"/>
          <p:cNvSpPr/>
          <p:nvPr/>
        </p:nvSpPr>
        <p:spPr>
          <a:xfrm rot="18757297">
            <a:off x="1966639" y="3412640"/>
            <a:ext cx="360000" cy="180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直角三角形 18"/>
          <p:cNvSpPr/>
          <p:nvPr/>
        </p:nvSpPr>
        <p:spPr>
          <a:xfrm rot="13301000" flipV="1">
            <a:off x="1389407" y="3464839"/>
            <a:ext cx="360000" cy="180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正方形/長方形 19"/>
          <p:cNvSpPr/>
          <p:nvPr/>
        </p:nvSpPr>
        <p:spPr>
          <a:xfrm>
            <a:off x="6679651" y="3564920"/>
            <a:ext cx="360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正方形/長方形 20"/>
          <p:cNvSpPr/>
          <p:nvPr/>
        </p:nvSpPr>
        <p:spPr>
          <a:xfrm>
            <a:off x="7224894" y="3555456"/>
            <a:ext cx="360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角丸四角形吹き出し 21"/>
          <p:cNvSpPr/>
          <p:nvPr/>
        </p:nvSpPr>
        <p:spPr>
          <a:xfrm>
            <a:off x="992174" y="5247806"/>
            <a:ext cx="3723842" cy="1368440"/>
          </a:xfrm>
          <a:prstGeom prst="wedgeRoundRectCallout">
            <a:avLst>
              <a:gd name="adj1" fmla="val -27870"/>
              <a:gd name="adj2" fmla="val -127173"/>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r>
              <a:rPr kumimoji="1" lang="ja-JP" altLang="en-US" sz="2400" dirty="0" smtClean="0">
                <a:solidFill>
                  <a:schemeClr val="tx1"/>
                </a:solidFill>
              </a:rPr>
              <a:t>やせられるよ</a:t>
            </a:r>
            <a:endParaRPr kumimoji="1" lang="en-US" altLang="ja-JP" sz="2400" dirty="0" smtClean="0">
              <a:solidFill>
                <a:schemeClr val="tx1"/>
              </a:solidFill>
            </a:endParaRPr>
          </a:p>
          <a:p>
            <a:r>
              <a:rPr lang="ja-JP" altLang="en-US" sz="2400" dirty="0" smtClean="0">
                <a:solidFill>
                  <a:schemeClr val="tx1"/>
                </a:solidFill>
              </a:rPr>
              <a:t>いやなことを忘れられるよ</a:t>
            </a:r>
            <a:endParaRPr lang="en-US" altLang="ja-JP" sz="2400" dirty="0" smtClean="0">
              <a:solidFill>
                <a:schemeClr val="tx1"/>
              </a:solidFill>
            </a:endParaRPr>
          </a:p>
          <a:p>
            <a:r>
              <a:rPr lang="ja-JP" altLang="en-US" sz="2400" dirty="0">
                <a:solidFill>
                  <a:schemeClr val="tx1"/>
                </a:solidFill>
              </a:rPr>
              <a:t>一回</a:t>
            </a:r>
            <a:r>
              <a:rPr lang="ja-JP" altLang="en-US" sz="2400" dirty="0" smtClean="0">
                <a:solidFill>
                  <a:schemeClr val="tx1"/>
                </a:solidFill>
              </a:rPr>
              <a:t>だけなら</a:t>
            </a:r>
            <a:r>
              <a:rPr lang="ja-JP" altLang="en-US" sz="2400" dirty="0">
                <a:solidFill>
                  <a:schemeClr val="tx1"/>
                </a:solidFill>
              </a:rPr>
              <a:t>平気</a:t>
            </a:r>
            <a:r>
              <a:rPr lang="ja-JP" altLang="en-US" sz="2400" dirty="0" smtClean="0">
                <a:solidFill>
                  <a:schemeClr val="tx1"/>
                </a:solidFill>
              </a:rPr>
              <a:t>さ</a:t>
            </a:r>
            <a:endParaRPr kumimoji="1" lang="ja-JP" altLang="en-US" dirty="0">
              <a:solidFill>
                <a:schemeClr val="tx1"/>
              </a:solidFill>
            </a:endParaRPr>
          </a:p>
        </p:txBody>
      </p:sp>
      <p:sp>
        <p:nvSpPr>
          <p:cNvPr id="23" name="角丸四角形吹き出し 22"/>
          <p:cNvSpPr/>
          <p:nvPr/>
        </p:nvSpPr>
        <p:spPr>
          <a:xfrm>
            <a:off x="6108690" y="5247806"/>
            <a:ext cx="2207726" cy="1368440"/>
          </a:xfrm>
          <a:prstGeom prst="wedgeRoundRectCallout">
            <a:avLst>
              <a:gd name="adj1" fmla="val 2210"/>
              <a:gd name="adj2" fmla="val -128844"/>
              <a:gd name="adj3" fmla="val 16667"/>
            </a:avLst>
          </a:prstGeom>
          <a:ln/>
        </p:spPr>
        <p:style>
          <a:lnRef idx="1">
            <a:schemeClr val="accent3"/>
          </a:lnRef>
          <a:fillRef idx="2">
            <a:schemeClr val="accent3"/>
          </a:fillRef>
          <a:effectRef idx="1">
            <a:schemeClr val="accent3"/>
          </a:effectRef>
          <a:fontRef idx="minor">
            <a:schemeClr val="dk1"/>
          </a:fontRef>
        </p:style>
        <p:txBody>
          <a:bodyPr rtlCol="0" anchor="ctr"/>
          <a:lstStyle/>
          <a:p>
            <a:r>
              <a:rPr kumimoji="1" lang="ja-JP" altLang="en-US" sz="2400" dirty="0" smtClean="0">
                <a:solidFill>
                  <a:schemeClr val="tx1"/>
                </a:solidFill>
              </a:rPr>
              <a:t>興味がない！</a:t>
            </a:r>
            <a:endParaRPr kumimoji="1" lang="en-US" altLang="ja-JP" sz="2400" dirty="0" smtClean="0">
              <a:solidFill>
                <a:schemeClr val="tx1"/>
              </a:solidFill>
            </a:endParaRPr>
          </a:p>
          <a:p>
            <a:r>
              <a:rPr lang="ja-JP" altLang="en-US" sz="2400" dirty="0" smtClean="0">
                <a:solidFill>
                  <a:schemeClr val="tx1"/>
                </a:solidFill>
              </a:rPr>
              <a:t>やらない！</a:t>
            </a:r>
            <a:endParaRPr kumimoji="1" lang="ja-JP" altLang="en-US" sz="2400" dirty="0">
              <a:solidFill>
                <a:schemeClr val="tx1"/>
              </a:solidFill>
            </a:endParaRPr>
          </a:p>
        </p:txBody>
      </p:sp>
      <p:sp>
        <p:nvSpPr>
          <p:cNvPr id="25" name="星 16 24"/>
          <p:cNvSpPr/>
          <p:nvPr/>
        </p:nvSpPr>
        <p:spPr>
          <a:xfrm>
            <a:off x="2529590" y="2492896"/>
            <a:ext cx="4243797" cy="2304256"/>
          </a:xfrm>
          <a:prstGeom prst="star1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en-US" altLang="ja-JP" sz="2800" dirty="0" smtClean="0">
              <a:solidFill>
                <a:schemeClr val="tx1"/>
              </a:solidFill>
            </a:endParaRPr>
          </a:p>
          <a:p>
            <a:pPr algn="ctr"/>
            <a:r>
              <a:rPr kumimoji="1" lang="ja-JP" altLang="en-US" sz="2800" dirty="0" smtClean="0">
                <a:solidFill>
                  <a:schemeClr val="tx1"/>
                </a:solidFill>
              </a:rPr>
              <a:t>危険ドラッグの誘いは</a:t>
            </a:r>
            <a:endParaRPr kumimoji="1" lang="en-US" altLang="ja-JP" sz="2800" dirty="0" smtClean="0">
              <a:solidFill>
                <a:schemeClr val="tx1"/>
              </a:solidFill>
            </a:endParaRPr>
          </a:p>
          <a:p>
            <a:pPr algn="ctr"/>
            <a:r>
              <a:rPr lang="ja-JP" altLang="en-US" sz="2800" dirty="0" smtClean="0">
                <a:solidFill>
                  <a:schemeClr val="tx1"/>
                </a:solidFill>
              </a:rPr>
              <a:t>全部「ウソ」</a:t>
            </a:r>
            <a:endParaRPr kumimoji="1" lang="ja-JP" altLang="en-US" sz="2800" dirty="0">
              <a:solidFill>
                <a:schemeClr val="tx1"/>
              </a:solidFill>
            </a:endParaRPr>
          </a:p>
        </p:txBody>
      </p:sp>
    </p:spTree>
    <p:extLst>
      <p:ext uri="{BB962C8B-B14F-4D97-AF65-F5344CB8AC3E}">
        <p14:creationId xmlns:p14="http://schemas.microsoft.com/office/powerpoint/2010/main" val="6444364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kumimoji="1" lang="ja-JP" altLang="en-US" dirty="0" smtClean="0"/>
              <a:t>断り方のポイント</a:t>
            </a:r>
            <a:endParaRPr kumimoji="1" lang="ja-JP" altLang="en-US" dirty="0"/>
          </a:p>
        </p:txBody>
      </p:sp>
      <p:sp>
        <p:nvSpPr>
          <p:cNvPr id="18" name="直角三角形 17"/>
          <p:cNvSpPr/>
          <p:nvPr/>
        </p:nvSpPr>
        <p:spPr>
          <a:xfrm rot="18757297">
            <a:off x="1966639" y="3412640"/>
            <a:ext cx="360000" cy="180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直角三角形 18"/>
          <p:cNvSpPr/>
          <p:nvPr/>
        </p:nvSpPr>
        <p:spPr>
          <a:xfrm rot="13301000" flipV="1">
            <a:off x="1389407" y="3464839"/>
            <a:ext cx="360000" cy="180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正方形/長方形 19"/>
          <p:cNvSpPr/>
          <p:nvPr/>
        </p:nvSpPr>
        <p:spPr>
          <a:xfrm>
            <a:off x="6679651" y="3564920"/>
            <a:ext cx="360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正方形/長方形 20"/>
          <p:cNvSpPr/>
          <p:nvPr/>
        </p:nvSpPr>
        <p:spPr>
          <a:xfrm>
            <a:off x="7224894" y="3555456"/>
            <a:ext cx="360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aphicFrame>
        <p:nvGraphicFramePr>
          <p:cNvPr id="4" name="図表 3"/>
          <p:cNvGraphicFramePr/>
          <p:nvPr>
            <p:extLst>
              <p:ext uri="{D42A27DB-BD31-4B8C-83A1-F6EECF244321}">
                <p14:modId xmlns:p14="http://schemas.microsoft.com/office/powerpoint/2010/main" val="853961788"/>
              </p:ext>
            </p:extLst>
          </p:nvPr>
        </p:nvGraphicFramePr>
        <p:xfrm>
          <a:off x="1524000" y="210130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91813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normAutofit/>
          </a:bodyPr>
          <a:lstStyle/>
          <a:p>
            <a:r>
              <a:rPr kumimoji="1" lang="ja-JP" altLang="en-US" dirty="0" smtClean="0"/>
              <a:t>危険ドラッグは個人の自由？</a:t>
            </a:r>
            <a:endParaRPr kumimoji="1" lang="ja-JP" altLang="en-US" dirty="0"/>
          </a:p>
        </p:txBody>
      </p:sp>
      <p:sp>
        <p:nvSpPr>
          <p:cNvPr id="4" name="スライド番号プレースホルダー 3"/>
          <p:cNvSpPr>
            <a:spLocks noGrp="1"/>
          </p:cNvSpPr>
          <p:nvPr>
            <p:ph type="sldNum" sz="quarter" idx="12"/>
          </p:nvPr>
        </p:nvSpPr>
        <p:spPr/>
        <p:txBody>
          <a:bodyPr/>
          <a:lstStyle/>
          <a:p>
            <a:fld id="{2D5A6308-FEA0-48C5-ADE0-5DD38CE06A1C}" type="slidenum">
              <a:rPr lang="ja-JP" altLang="en-US" smtClean="0">
                <a:solidFill>
                  <a:prstClr val="black">
                    <a:tint val="75000"/>
                  </a:prstClr>
                </a:solidFill>
              </a:rPr>
              <a:pPr/>
              <a:t>42</a:t>
            </a:fld>
            <a:endParaRPr lang="ja-JP" altLang="en-US">
              <a:solidFill>
                <a:prstClr val="black">
                  <a:tint val="75000"/>
                </a:prstClr>
              </a:solidFill>
            </a:endParaRPr>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827809262"/>
              </p:ext>
            </p:extLst>
          </p:nvPr>
        </p:nvGraphicFramePr>
        <p:xfrm>
          <a:off x="827584" y="1600202"/>
          <a:ext cx="7632848" cy="4133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角丸四角形 6"/>
          <p:cNvSpPr/>
          <p:nvPr/>
        </p:nvSpPr>
        <p:spPr>
          <a:xfrm>
            <a:off x="1187624" y="5733257"/>
            <a:ext cx="7632848" cy="10081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dirty="0"/>
              <a:t>乱用者だけでなく、その家族も共に重い苦悩を背負うことになる薬物乱用を個人の自由だと思うことは大きな誤りです。</a:t>
            </a:r>
          </a:p>
        </p:txBody>
      </p:sp>
    </p:spTree>
    <p:extLst>
      <p:ext uri="{BB962C8B-B14F-4D97-AF65-F5344CB8AC3E}">
        <p14:creationId xmlns:p14="http://schemas.microsoft.com/office/powerpoint/2010/main" val="15936289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kumimoji="1" lang="ja-JP" altLang="en-US" dirty="0" smtClean="0"/>
              <a:t>悩んだときは、まず相談</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54470002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27087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472516" y="286903"/>
            <a:ext cx="8229600" cy="1143000"/>
          </a:xfrm>
          <a:prstGeom prst="rect">
            <a:avLst/>
          </a:prstGeom>
          <a:gradFill>
            <a:gsLst>
              <a:gs pos="0">
                <a:srgbClr val="99FFCC"/>
              </a:gs>
              <a:gs pos="50000">
                <a:schemeClr val="bg1"/>
              </a:gs>
              <a:gs pos="100000">
                <a:srgbClr val="99FFCC"/>
              </a:gs>
            </a:gsLst>
            <a:lin ang="5400000" scaled="1"/>
          </a:gra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latin typeface="ＤＦＰ太丸ゴシック体" panose="020F0800010101010101" pitchFamily="50" charset="-128"/>
                <a:ea typeface="ＤＦＰ太丸ゴシック体" panose="020F0800010101010101" pitchFamily="50" charset="-128"/>
              </a:rPr>
              <a:t>メディアリテラシー</a:t>
            </a:r>
            <a:endParaRPr lang="ja-JP" altLang="en-US" dirty="0">
              <a:latin typeface="ＤＦＰ太丸ゴシック体" panose="020F0800010101010101" pitchFamily="50" charset="-128"/>
              <a:ea typeface="ＤＦＰ太丸ゴシック体" panose="020F0800010101010101" pitchFamily="50" charset="-128"/>
            </a:endParaRPr>
          </a:p>
        </p:txBody>
      </p:sp>
      <p:grpSp>
        <p:nvGrpSpPr>
          <p:cNvPr id="12" name="グループ化 11"/>
          <p:cNvGrpSpPr/>
          <p:nvPr/>
        </p:nvGrpSpPr>
        <p:grpSpPr>
          <a:xfrm>
            <a:off x="472516" y="1549201"/>
            <a:ext cx="8229600" cy="4284253"/>
            <a:chOff x="472516" y="1397000"/>
            <a:chExt cx="8229600" cy="4284253"/>
          </a:xfrm>
        </p:grpSpPr>
        <p:sp>
          <p:nvSpPr>
            <p:cNvPr id="13" name="フリーフォーム 12"/>
            <p:cNvSpPr/>
            <p:nvPr/>
          </p:nvSpPr>
          <p:spPr>
            <a:xfrm>
              <a:off x="472516" y="1397000"/>
              <a:ext cx="8229600" cy="830115"/>
            </a:xfrm>
            <a:custGeom>
              <a:avLst/>
              <a:gdLst>
                <a:gd name="connsiteX0" fmla="*/ 0 w 8229600"/>
                <a:gd name="connsiteY0" fmla="*/ 138355 h 830115"/>
                <a:gd name="connsiteX1" fmla="*/ 138355 w 8229600"/>
                <a:gd name="connsiteY1" fmla="*/ 0 h 830115"/>
                <a:gd name="connsiteX2" fmla="*/ 8091245 w 8229600"/>
                <a:gd name="connsiteY2" fmla="*/ 0 h 830115"/>
                <a:gd name="connsiteX3" fmla="*/ 8229600 w 8229600"/>
                <a:gd name="connsiteY3" fmla="*/ 138355 h 830115"/>
                <a:gd name="connsiteX4" fmla="*/ 8229600 w 8229600"/>
                <a:gd name="connsiteY4" fmla="*/ 691760 h 830115"/>
                <a:gd name="connsiteX5" fmla="*/ 8091245 w 8229600"/>
                <a:gd name="connsiteY5" fmla="*/ 830115 h 830115"/>
                <a:gd name="connsiteX6" fmla="*/ 138355 w 8229600"/>
                <a:gd name="connsiteY6" fmla="*/ 830115 h 830115"/>
                <a:gd name="connsiteX7" fmla="*/ 0 w 8229600"/>
                <a:gd name="connsiteY7" fmla="*/ 691760 h 830115"/>
                <a:gd name="connsiteX8" fmla="*/ 0 w 8229600"/>
                <a:gd name="connsiteY8" fmla="*/ 138355 h 8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830115">
                  <a:moveTo>
                    <a:pt x="0" y="138355"/>
                  </a:moveTo>
                  <a:cubicBezTo>
                    <a:pt x="0" y="61944"/>
                    <a:pt x="61944" y="0"/>
                    <a:pt x="138355" y="0"/>
                  </a:cubicBezTo>
                  <a:lnTo>
                    <a:pt x="8091245" y="0"/>
                  </a:lnTo>
                  <a:cubicBezTo>
                    <a:pt x="8167656" y="0"/>
                    <a:pt x="8229600" y="61944"/>
                    <a:pt x="8229600" y="138355"/>
                  </a:cubicBezTo>
                  <a:lnTo>
                    <a:pt x="8229600" y="691760"/>
                  </a:lnTo>
                  <a:cubicBezTo>
                    <a:pt x="8229600" y="768171"/>
                    <a:pt x="8167656" y="830115"/>
                    <a:pt x="8091245" y="830115"/>
                  </a:cubicBezTo>
                  <a:lnTo>
                    <a:pt x="138355" y="830115"/>
                  </a:lnTo>
                  <a:cubicBezTo>
                    <a:pt x="61944" y="830115"/>
                    <a:pt x="0" y="768171"/>
                    <a:pt x="0" y="691760"/>
                  </a:cubicBezTo>
                  <a:lnTo>
                    <a:pt x="0" y="138355"/>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66253" tIns="166253" rIns="166253" bIns="166253" numCol="1" spcCol="1270" anchor="ctr" anchorCtr="0">
              <a:noAutofit/>
            </a:bodyPr>
            <a:lstStyle/>
            <a:p>
              <a:pPr lvl="0" algn="l" defTabSz="1466850">
                <a:lnSpc>
                  <a:spcPct val="90000"/>
                </a:lnSpc>
                <a:spcBef>
                  <a:spcPct val="0"/>
                </a:spcBef>
                <a:spcAft>
                  <a:spcPct val="35000"/>
                </a:spcAft>
              </a:pPr>
              <a:r>
                <a:rPr kumimoji="1" lang="ja-JP" altLang="en-US" sz="3300" kern="1200" dirty="0" smtClean="0"/>
                <a:t>情報発信のターゲットにされていないか</a:t>
              </a:r>
              <a:endParaRPr kumimoji="1" lang="ja-JP" altLang="en-US" sz="3300" kern="1200" dirty="0"/>
            </a:p>
          </p:txBody>
        </p:sp>
        <p:sp>
          <p:nvSpPr>
            <p:cNvPr id="14" name="フリーフォーム 13"/>
            <p:cNvSpPr/>
            <p:nvPr/>
          </p:nvSpPr>
          <p:spPr>
            <a:xfrm>
              <a:off x="472516" y="2279118"/>
              <a:ext cx="8229600" cy="870952"/>
            </a:xfrm>
            <a:custGeom>
              <a:avLst/>
              <a:gdLst>
                <a:gd name="connsiteX0" fmla="*/ 0 w 8229600"/>
                <a:gd name="connsiteY0" fmla="*/ 0 h 870952"/>
                <a:gd name="connsiteX1" fmla="*/ 8229600 w 8229600"/>
                <a:gd name="connsiteY1" fmla="*/ 0 h 870952"/>
                <a:gd name="connsiteX2" fmla="*/ 8229600 w 8229600"/>
                <a:gd name="connsiteY2" fmla="*/ 870952 h 870952"/>
                <a:gd name="connsiteX3" fmla="*/ 0 w 8229600"/>
                <a:gd name="connsiteY3" fmla="*/ 870952 h 870952"/>
                <a:gd name="connsiteX4" fmla="*/ 0 w 8229600"/>
                <a:gd name="connsiteY4" fmla="*/ 0 h 870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870952">
                  <a:moveTo>
                    <a:pt x="0" y="0"/>
                  </a:moveTo>
                  <a:lnTo>
                    <a:pt x="8229600" y="0"/>
                  </a:lnTo>
                  <a:lnTo>
                    <a:pt x="8229600" y="870952"/>
                  </a:lnTo>
                  <a:lnTo>
                    <a:pt x="0" y="8709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1290" tIns="41910" rIns="234696" bIns="41910" numCol="1" spcCol="1270" anchor="t" anchorCtr="0">
              <a:noAutofit/>
            </a:bodyPr>
            <a:lstStyle/>
            <a:p>
              <a:pPr marL="228600" lvl="1" indent="-228600" algn="l" defTabSz="1155700">
                <a:lnSpc>
                  <a:spcPct val="90000"/>
                </a:lnSpc>
                <a:spcBef>
                  <a:spcPct val="0"/>
                </a:spcBef>
                <a:spcAft>
                  <a:spcPct val="20000"/>
                </a:spcAft>
                <a:buChar char="••"/>
              </a:pPr>
              <a:r>
                <a:rPr kumimoji="1" lang="ja-JP" altLang="en-US" sz="2600" kern="1200" dirty="0" smtClean="0"/>
                <a:t>冷静に判断すれば、真剣に取り扱う必要がない情報かも・・・。</a:t>
              </a:r>
              <a:endParaRPr kumimoji="1" lang="ja-JP" altLang="en-US" sz="2600" kern="1200" dirty="0"/>
            </a:p>
          </p:txBody>
        </p:sp>
        <p:sp>
          <p:nvSpPr>
            <p:cNvPr id="15" name="フリーフォーム 14"/>
            <p:cNvSpPr/>
            <p:nvPr/>
          </p:nvSpPr>
          <p:spPr>
            <a:xfrm>
              <a:off x="472516" y="3150070"/>
              <a:ext cx="8229600" cy="830115"/>
            </a:xfrm>
            <a:custGeom>
              <a:avLst/>
              <a:gdLst>
                <a:gd name="connsiteX0" fmla="*/ 0 w 8229600"/>
                <a:gd name="connsiteY0" fmla="*/ 138355 h 830115"/>
                <a:gd name="connsiteX1" fmla="*/ 138355 w 8229600"/>
                <a:gd name="connsiteY1" fmla="*/ 0 h 830115"/>
                <a:gd name="connsiteX2" fmla="*/ 8091245 w 8229600"/>
                <a:gd name="connsiteY2" fmla="*/ 0 h 830115"/>
                <a:gd name="connsiteX3" fmla="*/ 8229600 w 8229600"/>
                <a:gd name="connsiteY3" fmla="*/ 138355 h 830115"/>
                <a:gd name="connsiteX4" fmla="*/ 8229600 w 8229600"/>
                <a:gd name="connsiteY4" fmla="*/ 691760 h 830115"/>
                <a:gd name="connsiteX5" fmla="*/ 8091245 w 8229600"/>
                <a:gd name="connsiteY5" fmla="*/ 830115 h 830115"/>
                <a:gd name="connsiteX6" fmla="*/ 138355 w 8229600"/>
                <a:gd name="connsiteY6" fmla="*/ 830115 h 830115"/>
                <a:gd name="connsiteX7" fmla="*/ 0 w 8229600"/>
                <a:gd name="connsiteY7" fmla="*/ 691760 h 830115"/>
                <a:gd name="connsiteX8" fmla="*/ 0 w 8229600"/>
                <a:gd name="connsiteY8" fmla="*/ 138355 h 8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830115">
                  <a:moveTo>
                    <a:pt x="0" y="138355"/>
                  </a:moveTo>
                  <a:cubicBezTo>
                    <a:pt x="0" y="61944"/>
                    <a:pt x="61944" y="0"/>
                    <a:pt x="138355" y="0"/>
                  </a:cubicBezTo>
                  <a:lnTo>
                    <a:pt x="8091245" y="0"/>
                  </a:lnTo>
                  <a:cubicBezTo>
                    <a:pt x="8167656" y="0"/>
                    <a:pt x="8229600" y="61944"/>
                    <a:pt x="8229600" y="138355"/>
                  </a:cubicBezTo>
                  <a:lnTo>
                    <a:pt x="8229600" y="691760"/>
                  </a:lnTo>
                  <a:cubicBezTo>
                    <a:pt x="8229600" y="768171"/>
                    <a:pt x="8167656" y="830115"/>
                    <a:pt x="8091245" y="830115"/>
                  </a:cubicBezTo>
                  <a:lnTo>
                    <a:pt x="138355" y="830115"/>
                  </a:lnTo>
                  <a:cubicBezTo>
                    <a:pt x="61944" y="830115"/>
                    <a:pt x="0" y="768171"/>
                    <a:pt x="0" y="691760"/>
                  </a:cubicBezTo>
                  <a:lnTo>
                    <a:pt x="0" y="138355"/>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4966938"/>
                <a:satOff val="19906"/>
                <a:lumOff val="4314"/>
                <a:alphaOff val="0"/>
              </a:schemeClr>
            </a:fillRef>
            <a:effectRef idx="2">
              <a:schemeClr val="accent5">
                <a:hueOff val="-4966938"/>
                <a:satOff val="19906"/>
                <a:lumOff val="4314"/>
                <a:alphaOff val="0"/>
              </a:schemeClr>
            </a:effectRef>
            <a:fontRef idx="minor">
              <a:schemeClr val="lt1"/>
            </a:fontRef>
          </p:style>
          <p:txBody>
            <a:bodyPr spcFirstLastPara="0" vert="horz" wrap="square" lIns="166253" tIns="166253" rIns="166253" bIns="166253" numCol="1" spcCol="1270" anchor="ctr" anchorCtr="0">
              <a:noAutofit/>
            </a:bodyPr>
            <a:lstStyle/>
            <a:p>
              <a:pPr lvl="0" algn="l" defTabSz="1466850">
                <a:lnSpc>
                  <a:spcPct val="90000"/>
                </a:lnSpc>
                <a:spcBef>
                  <a:spcPct val="0"/>
                </a:spcBef>
                <a:spcAft>
                  <a:spcPct val="35000"/>
                </a:spcAft>
              </a:pPr>
              <a:r>
                <a:rPr kumimoji="1" lang="ja-JP" altLang="en-US" sz="3300" kern="1200" dirty="0" smtClean="0"/>
                <a:t>情報に省略されている内容は無いか</a:t>
              </a:r>
              <a:endParaRPr kumimoji="1" lang="ja-JP" altLang="en-US" sz="3300" kern="1200" dirty="0"/>
            </a:p>
          </p:txBody>
        </p:sp>
        <p:sp>
          <p:nvSpPr>
            <p:cNvPr id="16" name="フリーフォーム 15"/>
            <p:cNvSpPr/>
            <p:nvPr/>
          </p:nvSpPr>
          <p:spPr>
            <a:xfrm>
              <a:off x="472516" y="3980185"/>
              <a:ext cx="8229600" cy="870952"/>
            </a:xfrm>
            <a:custGeom>
              <a:avLst/>
              <a:gdLst>
                <a:gd name="connsiteX0" fmla="*/ 0 w 8229600"/>
                <a:gd name="connsiteY0" fmla="*/ 0 h 870952"/>
                <a:gd name="connsiteX1" fmla="*/ 8229600 w 8229600"/>
                <a:gd name="connsiteY1" fmla="*/ 0 h 870952"/>
                <a:gd name="connsiteX2" fmla="*/ 8229600 w 8229600"/>
                <a:gd name="connsiteY2" fmla="*/ 870952 h 870952"/>
                <a:gd name="connsiteX3" fmla="*/ 0 w 8229600"/>
                <a:gd name="connsiteY3" fmla="*/ 870952 h 870952"/>
                <a:gd name="connsiteX4" fmla="*/ 0 w 8229600"/>
                <a:gd name="connsiteY4" fmla="*/ 0 h 870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870952">
                  <a:moveTo>
                    <a:pt x="0" y="0"/>
                  </a:moveTo>
                  <a:lnTo>
                    <a:pt x="8229600" y="0"/>
                  </a:lnTo>
                  <a:lnTo>
                    <a:pt x="8229600" y="870952"/>
                  </a:lnTo>
                  <a:lnTo>
                    <a:pt x="0" y="8709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1290" tIns="41910" rIns="234696" bIns="41910" numCol="1" spcCol="1270" anchor="t" anchorCtr="0">
              <a:noAutofit/>
            </a:bodyPr>
            <a:lstStyle/>
            <a:p>
              <a:pPr marL="228600" lvl="1" indent="-228600" algn="l" defTabSz="1155700">
                <a:lnSpc>
                  <a:spcPct val="90000"/>
                </a:lnSpc>
                <a:spcBef>
                  <a:spcPct val="0"/>
                </a:spcBef>
                <a:spcAft>
                  <a:spcPct val="20000"/>
                </a:spcAft>
                <a:buChar char="••"/>
              </a:pPr>
              <a:r>
                <a:rPr kumimoji="1" lang="ja-JP" altLang="en-US" sz="2600" kern="1200" dirty="0" smtClean="0"/>
                <a:t>健康被害が生じる可能性が略されていたり、小さく取り扱われている。反対意見は？</a:t>
              </a:r>
              <a:endParaRPr kumimoji="1" lang="ja-JP" altLang="en-US" sz="2600" kern="1200" dirty="0"/>
            </a:p>
          </p:txBody>
        </p:sp>
        <p:sp>
          <p:nvSpPr>
            <p:cNvPr id="17" name="フリーフォーム 16"/>
            <p:cNvSpPr/>
            <p:nvPr/>
          </p:nvSpPr>
          <p:spPr>
            <a:xfrm>
              <a:off x="472516" y="4851138"/>
              <a:ext cx="8229600" cy="830115"/>
            </a:xfrm>
            <a:custGeom>
              <a:avLst/>
              <a:gdLst>
                <a:gd name="connsiteX0" fmla="*/ 0 w 8229600"/>
                <a:gd name="connsiteY0" fmla="*/ 138355 h 830115"/>
                <a:gd name="connsiteX1" fmla="*/ 138355 w 8229600"/>
                <a:gd name="connsiteY1" fmla="*/ 0 h 830115"/>
                <a:gd name="connsiteX2" fmla="*/ 8091245 w 8229600"/>
                <a:gd name="connsiteY2" fmla="*/ 0 h 830115"/>
                <a:gd name="connsiteX3" fmla="*/ 8229600 w 8229600"/>
                <a:gd name="connsiteY3" fmla="*/ 138355 h 830115"/>
                <a:gd name="connsiteX4" fmla="*/ 8229600 w 8229600"/>
                <a:gd name="connsiteY4" fmla="*/ 691760 h 830115"/>
                <a:gd name="connsiteX5" fmla="*/ 8091245 w 8229600"/>
                <a:gd name="connsiteY5" fmla="*/ 830115 h 830115"/>
                <a:gd name="connsiteX6" fmla="*/ 138355 w 8229600"/>
                <a:gd name="connsiteY6" fmla="*/ 830115 h 830115"/>
                <a:gd name="connsiteX7" fmla="*/ 0 w 8229600"/>
                <a:gd name="connsiteY7" fmla="*/ 691760 h 830115"/>
                <a:gd name="connsiteX8" fmla="*/ 0 w 8229600"/>
                <a:gd name="connsiteY8" fmla="*/ 138355 h 8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830115">
                  <a:moveTo>
                    <a:pt x="0" y="138355"/>
                  </a:moveTo>
                  <a:cubicBezTo>
                    <a:pt x="0" y="61944"/>
                    <a:pt x="61944" y="0"/>
                    <a:pt x="138355" y="0"/>
                  </a:cubicBezTo>
                  <a:lnTo>
                    <a:pt x="8091245" y="0"/>
                  </a:lnTo>
                  <a:cubicBezTo>
                    <a:pt x="8167656" y="0"/>
                    <a:pt x="8229600" y="61944"/>
                    <a:pt x="8229600" y="138355"/>
                  </a:cubicBezTo>
                  <a:lnTo>
                    <a:pt x="8229600" y="691760"/>
                  </a:lnTo>
                  <a:cubicBezTo>
                    <a:pt x="8229600" y="768171"/>
                    <a:pt x="8167656" y="830115"/>
                    <a:pt x="8091245" y="830115"/>
                  </a:cubicBezTo>
                  <a:lnTo>
                    <a:pt x="138355" y="830115"/>
                  </a:lnTo>
                  <a:cubicBezTo>
                    <a:pt x="61944" y="830115"/>
                    <a:pt x="0" y="768171"/>
                    <a:pt x="0" y="691760"/>
                  </a:cubicBezTo>
                  <a:lnTo>
                    <a:pt x="0" y="138355"/>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9933876"/>
                <a:satOff val="39811"/>
                <a:lumOff val="8628"/>
                <a:alphaOff val="0"/>
              </a:schemeClr>
            </a:fillRef>
            <a:effectRef idx="2">
              <a:schemeClr val="accent5">
                <a:hueOff val="-9933876"/>
                <a:satOff val="39811"/>
                <a:lumOff val="8628"/>
                <a:alphaOff val="0"/>
              </a:schemeClr>
            </a:effectRef>
            <a:fontRef idx="minor">
              <a:schemeClr val="lt1"/>
            </a:fontRef>
          </p:style>
          <p:txBody>
            <a:bodyPr spcFirstLastPara="0" vert="horz" wrap="square" lIns="166253" tIns="166253" rIns="166253" bIns="166253" numCol="1" spcCol="1270" anchor="ctr" anchorCtr="0">
              <a:noAutofit/>
            </a:bodyPr>
            <a:lstStyle/>
            <a:p>
              <a:pPr lvl="0" algn="l" defTabSz="1466850">
                <a:lnSpc>
                  <a:spcPct val="90000"/>
                </a:lnSpc>
                <a:spcBef>
                  <a:spcPct val="0"/>
                </a:spcBef>
                <a:spcAft>
                  <a:spcPct val="35000"/>
                </a:spcAft>
              </a:pPr>
              <a:r>
                <a:rPr kumimoji="1" lang="ja-JP" altLang="en-US" sz="3300" kern="1200" dirty="0" smtClean="0"/>
                <a:t>なぜこの情報が発信されたか</a:t>
              </a:r>
              <a:endParaRPr kumimoji="1" lang="ja-JP" altLang="en-US" sz="3300" kern="1200" dirty="0"/>
            </a:p>
          </p:txBody>
        </p:sp>
      </p:grpSp>
      <p:sp>
        <p:nvSpPr>
          <p:cNvPr id="18" name="フリーフォーム 17"/>
          <p:cNvSpPr/>
          <p:nvPr/>
        </p:nvSpPr>
        <p:spPr>
          <a:xfrm>
            <a:off x="472516" y="5942424"/>
            <a:ext cx="8229600" cy="870952"/>
          </a:xfrm>
          <a:custGeom>
            <a:avLst/>
            <a:gdLst>
              <a:gd name="connsiteX0" fmla="*/ 0 w 8229600"/>
              <a:gd name="connsiteY0" fmla="*/ 0 h 870952"/>
              <a:gd name="connsiteX1" fmla="*/ 8229600 w 8229600"/>
              <a:gd name="connsiteY1" fmla="*/ 0 h 870952"/>
              <a:gd name="connsiteX2" fmla="*/ 8229600 w 8229600"/>
              <a:gd name="connsiteY2" fmla="*/ 870952 h 870952"/>
              <a:gd name="connsiteX3" fmla="*/ 0 w 8229600"/>
              <a:gd name="connsiteY3" fmla="*/ 870952 h 870952"/>
              <a:gd name="connsiteX4" fmla="*/ 0 w 8229600"/>
              <a:gd name="connsiteY4" fmla="*/ 0 h 870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870952">
                <a:moveTo>
                  <a:pt x="0" y="0"/>
                </a:moveTo>
                <a:lnTo>
                  <a:pt x="8229600" y="0"/>
                </a:lnTo>
                <a:lnTo>
                  <a:pt x="8229600" y="870952"/>
                </a:lnTo>
                <a:lnTo>
                  <a:pt x="0" y="8709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1290" tIns="41910" rIns="234696" bIns="41910" numCol="1" spcCol="1270" anchor="t" anchorCtr="0">
            <a:noAutofit/>
          </a:bodyPr>
          <a:lstStyle/>
          <a:p>
            <a:pPr marL="228600" lvl="1" indent="-228600" defTabSz="1155700">
              <a:lnSpc>
                <a:spcPct val="90000"/>
              </a:lnSpc>
              <a:spcBef>
                <a:spcPct val="0"/>
              </a:spcBef>
              <a:spcAft>
                <a:spcPct val="20000"/>
              </a:spcAft>
              <a:buChar char="••"/>
            </a:pPr>
            <a:r>
              <a:rPr lang="ja-JP" altLang="en-US" sz="2600" dirty="0"/>
              <a:t>情報の発信は利益を上げるだけでなく、考えを広める</a:t>
            </a:r>
            <a:r>
              <a:rPr lang="ja-JP" altLang="en-US" sz="2600" dirty="0" smtClean="0"/>
              <a:t>ため</a:t>
            </a:r>
            <a:r>
              <a:rPr lang="ja-JP" altLang="en-US" sz="2600" dirty="0"/>
              <a:t>に発信されることもある</a:t>
            </a:r>
            <a:r>
              <a:rPr lang="ja-JP" altLang="en-US" sz="2600" dirty="0" smtClean="0"/>
              <a:t>。</a:t>
            </a:r>
            <a:endParaRPr lang="ja-JP" altLang="en-US" sz="2600" dirty="0"/>
          </a:p>
        </p:txBody>
      </p:sp>
    </p:spTree>
    <p:extLst>
      <p:ext uri="{BB962C8B-B14F-4D97-AF65-F5344CB8AC3E}">
        <p14:creationId xmlns:p14="http://schemas.microsoft.com/office/powerpoint/2010/main" val="39837740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472516" y="286903"/>
            <a:ext cx="8229600" cy="1143000"/>
          </a:xfrm>
          <a:prstGeom prst="rect">
            <a:avLst/>
          </a:prstGeom>
          <a:gradFill>
            <a:gsLst>
              <a:gs pos="0">
                <a:srgbClr val="99FFCC"/>
              </a:gs>
              <a:gs pos="50000">
                <a:schemeClr val="bg1"/>
              </a:gs>
              <a:gs pos="100000">
                <a:srgbClr val="99FFCC"/>
              </a:gs>
            </a:gsLst>
            <a:lin ang="5400000" scaled="1"/>
          </a:gra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smtClean="0">
                <a:latin typeface="ＤＦＰ太丸ゴシック体" panose="020F0800010101010101" pitchFamily="50" charset="-128"/>
                <a:ea typeface="ＤＦＰ太丸ゴシック体" panose="020F0800010101010101" pitchFamily="50" charset="-128"/>
              </a:rPr>
              <a:t>SNS</a:t>
            </a:r>
            <a:r>
              <a:rPr lang="ja-JP" altLang="en-US" dirty="0" smtClean="0">
                <a:latin typeface="ＤＦＰ太丸ゴシック体" panose="020F0800010101010101" pitchFamily="50" charset="-128"/>
                <a:ea typeface="ＤＦＰ太丸ゴシック体" panose="020F0800010101010101" pitchFamily="50" charset="-128"/>
              </a:rPr>
              <a:t>・ネットショップ勧誘注意</a:t>
            </a:r>
            <a:endParaRPr lang="ja-JP" altLang="en-US" dirty="0">
              <a:latin typeface="ＤＦＰ太丸ゴシック体" panose="020F0800010101010101" pitchFamily="50" charset="-128"/>
              <a:ea typeface="ＤＦＰ太丸ゴシック体" panose="020F0800010101010101" pitchFamily="50" charset="-128"/>
            </a:endParaRPr>
          </a:p>
        </p:txBody>
      </p:sp>
      <p:pic>
        <p:nvPicPr>
          <p:cNvPr id="19" name="図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6005" y="2035459"/>
            <a:ext cx="3649577" cy="2744465"/>
          </a:xfrm>
          <a:prstGeom prst="rect">
            <a:avLst/>
          </a:prstGeom>
        </p:spPr>
      </p:pic>
      <p:pic>
        <p:nvPicPr>
          <p:cNvPr id="114" name="図 1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380" y="1745299"/>
            <a:ext cx="3645016" cy="2508038"/>
          </a:xfrm>
          <a:prstGeom prst="rect">
            <a:avLst/>
          </a:prstGeom>
        </p:spPr>
      </p:pic>
      <p:pic>
        <p:nvPicPr>
          <p:cNvPr id="115" name="図 1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720044">
            <a:off x="518765" y="3487116"/>
            <a:ext cx="4120022" cy="2072446"/>
          </a:xfrm>
          <a:prstGeom prst="rect">
            <a:avLst/>
          </a:prstGeom>
        </p:spPr>
      </p:pic>
      <p:pic>
        <p:nvPicPr>
          <p:cNvPr id="116" name="図 1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69179" y="5000557"/>
            <a:ext cx="3243217" cy="1528165"/>
          </a:xfrm>
          <a:prstGeom prst="rect">
            <a:avLst/>
          </a:prstGeom>
        </p:spPr>
      </p:pic>
      <p:pic>
        <p:nvPicPr>
          <p:cNvPr id="20" name="図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76004" y="4253337"/>
            <a:ext cx="3649577" cy="2275385"/>
          </a:xfrm>
          <a:prstGeom prst="rect">
            <a:avLst/>
          </a:prstGeom>
        </p:spPr>
      </p:pic>
    </p:spTree>
    <p:extLst>
      <p:ext uri="{BB962C8B-B14F-4D97-AF65-F5344CB8AC3E}">
        <p14:creationId xmlns:p14="http://schemas.microsoft.com/office/powerpoint/2010/main" val="18378968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472516" y="286903"/>
            <a:ext cx="8229600" cy="1143000"/>
          </a:xfrm>
          <a:prstGeom prst="rect">
            <a:avLst/>
          </a:prstGeom>
          <a:gradFill>
            <a:gsLst>
              <a:gs pos="0">
                <a:srgbClr val="99FFCC"/>
              </a:gs>
              <a:gs pos="50000">
                <a:schemeClr val="bg1"/>
              </a:gs>
              <a:gs pos="100000">
                <a:srgbClr val="99FFCC"/>
              </a:gs>
            </a:gsLst>
            <a:lin ang="5400000" scaled="1"/>
          </a:gra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latin typeface="ＤＦＰ太丸ゴシック体" panose="020F0800010101010101" pitchFamily="50" charset="-128"/>
                <a:ea typeface="ＤＦＰ太丸ゴシック体" panose="020F0800010101010101" pitchFamily="50" charset="-128"/>
              </a:rPr>
              <a:t>危険ドラッグはゼッタイに</a:t>
            </a:r>
            <a:endParaRPr lang="ja-JP" altLang="en-US" dirty="0">
              <a:latin typeface="ＤＦＰ太丸ゴシック体" panose="020F0800010101010101" pitchFamily="50" charset="-128"/>
              <a:ea typeface="ＤＦＰ太丸ゴシック体" panose="020F0800010101010101" pitchFamily="50" charset="-128"/>
            </a:endParaRPr>
          </a:p>
        </p:txBody>
      </p:sp>
      <p:pic>
        <p:nvPicPr>
          <p:cNvPr id="8" name="図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569" y="3176392"/>
            <a:ext cx="2520280" cy="3564976"/>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65441" y="3645024"/>
            <a:ext cx="4869694" cy="2736304"/>
          </a:xfrm>
          <a:prstGeom prst="rect">
            <a:avLst/>
          </a:prstGeom>
        </p:spPr>
      </p:pic>
      <p:graphicFrame>
        <p:nvGraphicFramePr>
          <p:cNvPr id="2" name="図表 1"/>
          <p:cNvGraphicFramePr/>
          <p:nvPr>
            <p:extLst>
              <p:ext uri="{D42A27DB-BD31-4B8C-83A1-F6EECF244321}">
                <p14:modId xmlns:p14="http://schemas.microsoft.com/office/powerpoint/2010/main" val="2242243614"/>
              </p:ext>
            </p:extLst>
          </p:nvPr>
        </p:nvGraphicFramePr>
        <p:xfrm>
          <a:off x="472516" y="1266869"/>
          <a:ext cx="7962619" cy="27960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149306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kumimoji="1" lang="ja-JP" altLang="en-US" dirty="0" smtClean="0"/>
              <a:t>講演の流れ</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023573893"/>
              </p:ext>
            </p:extLst>
          </p:nvPr>
        </p:nvGraphicFramePr>
        <p:xfrm>
          <a:off x="179512" y="1412776"/>
          <a:ext cx="8712968"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06799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kumimoji="1" lang="ja-JP" altLang="en-US" dirty="0" smtClean="0"/>
              <a:t>厳しい罰則</a:t>
            </a:r>
            <a:endParaRPr kumimoji="1" lang="ja-JP" altLang="en-US" dirty="0"/>
          </a:p>
        </p:txBody>
      </p:sp>
      <p:grpSp>
        <p:nvGrpSpPr>
          <p:cNvPr id="10" name="グループ化 9"/>
          <p:cNvGrpSpPr/>
          <p:nvPr/>
        </p:nvGrpSpPr>
        <p:grpSpPr>
          <a:xfrm>
            <a:off x="413736" y="1484784"/>
            <a:ext cx="8334728" cy="2794347"/>
            <a:chOff x="611561" y="2245087"/>
            <a:chExt cx="7776864" cy="2523617"/>
          </a:xfrm>
        </p:grpSpPr>
        <p:pic>
          <p:nvPicPr>
            <p:cNvPr id="11" name="図 10"/>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11561" y="2245087"/>
              <a:ext cx="7776864" cy="2523617"/>
            </a:xfrm>
            <a:prstGeom prst="rect">
              <a:avLst/>
            </a:prstGeom>
          </p:spPr>
        </p:pic>
        <p:sp>
          <p:nvSpPr>
            <p:cNvPr id="12" name="円/楕円 11"/>
            <p:cNvSpPr/>
            <p:nvPr/>
          </p:nvSpPr>
          <p:spPr>
            <a:xfrm>
              <a:off x="3906000" y="3567600"/>
              <a:ext cx="936000" cy="936000"/>
            </a:xfrm>
            <a:prstGeom prst="ellipse">
              <a:avLst/>
            </a:prstGeom>
            <a:gradFill flip="none" rotWithShape="1">
              <a:gsLst>
                <a:gs pos="0">
                  <a:schemeClr val="accent4">
                    <a:lumMod val="20000"/>
                    <a:lumOff val="80000"/>
                  </a:schemeClr>
                </a:gs>
                <a:gs pos="51000">
                  <a:schemeClr val="accent4">
                    <a:lumMod val="40000"/>
                    <a:lumOff val="60000"/>
                  </a:schemeClr>
                </a:gs>
                <a:gs pos="100000">
                  <a:schemeClr val="accent4">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p:cNvSpPr txBox="1"/>
            <p:nvPr/>
          </p:nvSpPr>
          <p:spPr>
            <a:xfrm>
              <a:off x="3873838" y="3685363"/>
              <a:ext cx="1013913" cy="261610"/>
            </a:xfrm>
            <a:prstGeom prst="rect">
              <a:avLst/>
            </a:prstGeom>
            <a:noFill/>
          </p:spPr>
          <p:txBody>
            <a:bodyPr wrap="square" rtlCol="0">
              <a:spAutoFit/>
            </a:bodyPr>
            <a:lstStyle/>
            <a:p>
              <a:r>
                <a:rPr kumimoji="1" lang="ja-JP" altLang="en-US" sz="1100" dirty="0" smtClean="0">
                  <a:latin typeface="ＤＨＰ特太ゴシック体" panose="020B0500000000000000" pitchFamily="50" charset="-128"/>
                  <a:ea typeface="ＤＨＰ特太ゴシック体" panose="020B0500000000000000" pitchFamily="50" charset="-128"/>
                </a:rPr>
                <a:t>危険ドラッグ</a:t>
              </a:r>
              <a:endParaRPr kumimoji="1" lang="ja-JP" altLang="en-US" sz="1100" dirty="0">
                <a:latin typeface="ＤＨＰ特太ゴシック体" panose="020B0500000000000000" pitchFamily="50" charset="-128"/>
                <a:ea typeface="ＤＨＰ特太ゴシック体" panose="020B0500000000000000" pitchFamily="50" charset="-128"/>
              </a:endParaRPr>
            </a:p>
          </p:txBody>
        </p:sp>
        <p:sp>
          <p:nvSpPr>
            <p:cNvPr id="14" name="テキスト ボックス 13"/>
            <p:cNvSpPr txBox="1"/>
            <p:nvPr/>
          </p:nvSpPr>
          <p:spPr>
            <a:xfrm>
              <a:off x="3815974" y="3874654"/>
              <a:ext cx="1129640" cy="369332"/>
            </a:xfrm>
            <a:prstGeom prst="rect">
              <a:avLst/>
            </a:prstGeom>
            <a:noFill/>
            <a:effectLst>
              <a:outerShdw blurRad="50800" dist="38100" algn="l" rotWithShape="0">
                <a:schemeClr val="bg1">
                  <a:alpha val="80000"/>
                </a:schemeClr>
              </a:outerShdw>
            </a:effectLst>
          </p:spPr>
          <p:txBody>
            <a:bodyPr wrap="square" rtlCol="0">
              <a:spAutoFit/>
            </a:bodyPr>
            <a:lstStyle/>
            <a:p>
              <a:pPr algn="ctr"/>
              <a:r>
                <a:rPr kumimoji="1" lang="ja-JP" altLang="en-US" sz="900" dirty="0" smtClean="0">
                  <a:solidFill>
                    <a:srgbClr val="CC0000"/>
                  </a:solidFill>
                  <a:latin typeface="ＤＨＰ特太ゴシック体" panose="020B0500000000000000" pitchFamily="50" charset="-128"/>
                  <a:ea typeface="ＤＨＰ特太ゴシック体" panose="020B0500000000000000" pitchFamily="50" charset="-128"/>
                </a:rPr>
                <a:t>医薬品及び</a:t>
              </a:r>
              <a:endParaRPr kumimoji="1" lang="en-US" altLang="ja-JP" sz="900" dirty="0" smtClean="0">
                <a:solidFill>
                  <a:srgbClr val="CC0000"/>
                </a:solidFill>
                <a:latin typeface="ＤＨＰ特太ゴシック体" panose="020B0500000000000000" pitchFamily="50" charset="-128"/>
                <a:ea typeface="ＤＨＰ特太ゴシック体" panose="020B0500000000000000" pitchFamily="50" charset="-128"/>
              </a:endParaRPr>
            </a:p>
            <a:p>
              <a:pPr algn="ctr"/>
              <a:r>
                <a:rPr kumimoji="1" lang="ja-JP" altLang="en-US" sz="900" dirty="0" smtClean="0">
                  <a:solidFill>
                    <a:srgbClr val="CC0000"/>
                  </a:solidFill>
                  <a:latin typeface="ＤＨＰ特太ゴシック体" panose="020B0500000000000000" pitchFamily="50" charset="-128"/>
                  <a:ea typeface="ＤＨＰ特太ゴシック体" panose="020B0500000000000000" pitchFamily="50" charset="-128"/>
                </a:rPr>
                <a:t>医療機器等法</a:t>
              </a:r>
              <a:endParaRPr kumimoji="1" lang="ja-JP" altLang="en-US" sz="900" dirty="0">
                <a:solidFill>
                  <a:srgbClr val="CC0000"/>
                </a:solidFill>
                <a:latin typeface="ＤＨＰ特太ゴシック体" panose="020B0500000000000000" pitchFamily="50" charset="-128"/>
                <a:ea typeface="ＤＨＰ特太ゴシック体" panose="020B0500000000000000" pitchFamily="50" charset="-128"/>
              </a:endParaRPr>
            </a:p>
          </p:txBody>
        </p:sp>
        <p:sp>
          <p:nvSpPr>
            <p:cNvPr id="15" name="テキスト ボックス 14"/>
            <p:cNvSpPr txBox="1"/>
            <p:nvPr/>
          </p:nvSpPr>
          <p:spPr>
            <a:xfrm>
              <a:off x="3988636" y="4156278"/>
              <a:ext cx="860159" cy="276999"/>
            </a:xfrm>
            <a:prstGeom prst="rect">
              <a:avLst/>
            </a:prstGeom>
            <a:noFill/>
            <a:effectLst>
              <a:outerShdw blurRad="50800" dist="38100" dir="16200000" rotWithShape="0">
                <a:schemeClr val="bg1">
                  <a:alpha val="40000"/>
                </a:schemeClr>
              </a:outerShdw>
            </a:effectLst>
          </p:spPr>
          <p:txBody>
            <a:bodyPr wrap="square" rtlCol="0">
              <a:spAutoFit/>
            </a:bodyPr>
            <a:lstStyle/>
            <a:p>
              <a:r>
                <a:rPr kumimoji="1" lang="ja-JP" altLang="en-US" sz="1200" spc="-100" dirty="0" smtClean="0">
                  <a:latin typeface="ＤＦＰ平成ゴシック体W7" panose="020B0700000000000000" pitchFamily="50" charset="-128"/>
                  <a:ea typeface="ＤＦＰ平成ゴシック体W7" panose="020B0700000000000000" pitchFamily="50" charset="-128"/>
                </a:rPr>
                <a:t>懲役３年</a:t>
              </a:r>
              <a:endParaRPr kumimoji="1" lang="ja-JP" altLang="en-US" sz="1200" spc="-100" dirty="0">
                <a:latin typeface="ＤＦＰ平成ゴシック体W7" panose="020B0700000000000000" pitchFamily="50" charset="-128"/>
                <a:ea typeface="ＤＦＰ平成ゴシック体W7" panose="020B0700000000000000" pitchFamily="50" charset="-128"/>
              </a:endParaRPr>
            </a:p>
          </p:txBody>
        </p:sp>
      </p:grpSp>
      <p:pic>
        <p:nvPicPr>
          <p:cNvPr id="16" name="図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544" y="4061225"/>
            <a:ext cx="4354576" cy="2752151"/>
          </a:xfrm>
          <a:prstGeom prst="rect">
            <a:avLst/>
          </a:prstGeom>
        </p:spPr>
      </p:pic>
      <p:sp>
        <p:nvSpPr>
          <p:cNvPr id="4" name="正方形/長方形 3"/>
          <p:cNvSpPr/>
          <p:nvPr/>
        </p:nvSpPr>
        <p:spPr>
          <a:xfrm>
            <a:off x="4811647" y="5589240"/>
            <a:ext cx="3936817" cy="1200329"/>
          </a:xfrm>
          <a:prstGeom prst="rect">
            <a:avLst/>
          </a:prstGeom>
        </p:spPr>
        <p:txBody>
          <a:bodyPr wrap="square">
            <a:spAutoFit/>
          </a:bodyPr>
          <a:lstStyle/>
          <a:p>
            <a:r>
              <a:rPr lang="ja-JP" altLang="en-US" dirty="0"/>
              <a:t>一定量以上の違法薬物の所持・運搬等における刑罰の最高刑が死刑となっているなど、日本での刑罰に</a:t>
            </a:r>
            <a:r>
              <a:rPr lang="ja-JP" altLang="en-US" dirty="0" smtClean="0"/>
              <a:t>比べ重い</a:t>
            </a:r>
            <a:r>
              <a:rPr lang="ja-JP" altLang="en-US" dirty="0"/>
              <a:t>刑罰を科す国が多くある。</a:t>
            </a:r>
          </a:p>
        </p:txBody>
      </p:sp>
      <p:sp>
        <p:nvSpPr>
          <p:cNvPr id="5" name="左矢印 4"/>
          <p:cNvSpPr/>
          <p:nvPr/>
        </p:nvSpPr>
        <p:spPr>
          <a:xfrm>
            <a:off x="5220072" y="4509120"/>
            <a:ext cx="2808312" cy="92818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smtClean="0">
                <a:solidFill>
                  <a:schemeClr val="tx1"/>
                </a:solidFill>
              </a:rPr>
              <a:t>外国では</a:t>
            </a:r>
            <a:endParaRPr kumimoji="1" lang="ja-JP" altLang="en-US" dirty="0">
              <a:solidFill>
                <a:schemeClr val="tx1"/>
              </a:solidFill>
            </a:endParaRPr>
          </a:p>
        </p:txBody>
      </p:sp>
    </p:spTree>
    <p:extLst>
      <p:ext uri="{BB962C8B-B14F-4D97-AF65-F5344CB8AC3E}">
        <p14:creationId xmlns:p14="http://schemas.microsoft.com/office/powerpoint/2010/main" val="2976571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55051" y="1340414"/>
            <a:ext cx="9161856" cy="584775"/>
          </a:xfrm>
          <a:prstGeom prst="rect">
            <a:avLst/>
          </a:prstGeom>
        </p:spPr>
        <p:txBody>
          <a:bodyPr wrap="square">
            <a:spAutoFit/>
          </a:bodyPr>
          <a:lstStyle/>
          <a:p>
            <a:pPr algn="ctr"/>
            <a:r>
              <a:rPr lang="ja-JP" altLang="en-US" sz="3200" b="1" dirty="0" smtClean="0">
                <a:solidFill>
                  <a:srgbClr val="FF6600"/>
                </a:solidFill>
                <a:effectLst>
                  <a:outerShdw blurRad="38100" dist="38100" dir="2700000" algn="tl">
                    <a:srgbClr val="000000">
                      <a:alpha val="43137"/>
                    </a:srgbClr>
                  </a:outerShdw>
                </a:effectLst>
                <a:latin typeface="ＤＦＰ中太丸ゴシック体" panose="020F0700010101010101" pitchFamily="50" charset="-128"/>
                <a:ea typeface="ＤＦＰ中太丸ゴシック体" panose="020F0700010101010101" pitchFamily="50" charset="-128"/>
              </a:rPr>
              <a:t>ハードドラッグからソフトドラッグ</a:t>
            </a:r>
            <a:r>
              <a:rPr lang="ja-JP" altLang="en-US" sz="2800" b="1" dirty="0" smtClean="0">
                <a:solidFill>
                  <a:srgbClr val="FF6600"/>
                </a:solidFill>
                <a:effectLst>
                  <a:outerShdw blurRad="38100" dist="38100" dir="2700000" algn="tl">
                    <a:srgbClr val="000000">
                      <a:alpha val="43137"/>
                    </a:srgbClr>
                  </a:outerShdw>
                </a:effectLst>
                <a:latin typeface="ＤＦＰ中太丸ゴシック体" panose="020F0700010101010101" pitchFamily="50" charset="-128"/>
                <a:ea typeface="ＤＦＰ中太丸ゴシック体" panose="020F0700010101010101" pitchFamily="50" charset="-128"/>
              </a:rPr>
              <a:t>･･･</a:t>
            </a:r>
            <a:endParaRPr lang="ja-JP" altLang="en-US" sz="2800" b="1" dirty="0">
              <a:solidFill>
                <a:srgbClr val="FF6600"/>
              </a:solidFill>
              <a:effectLst>
                <a:outerShdw blurRad="38100" dist="38100" dir="2700000" algn="tl">
                  <a:srgbClr val="000000">
                    <a:alpha val="43137"/>
                  </a:srgbClr>
                </a:outerShdw>
              </a:effectLst>
              <a:latin typeface="ＤＦＰ中太丸ゴシック体" panose="020F0700010101010101" pitchFamily="50" charset="-128"/>
              <a:ea typeface="ＤＦＰ中太丸ゴシック体" panose="020F0700010101010101" pitchFamily="50" charset="-128"/>
            </a:endParaRPr>
          </a:p>
        </p:txBody>
      </p:sp>
      <p:grpSp>
        <p:nvGrpSpPr>
          <p:cNvPr id="2" name="グループ化 1"/>
          <p:cNvGrpSpPr/>
          <p:nvPr/>
        </p:nvGrpSpPr>
        <p:grpSpPr>
          <a:xfrm>
            <a:off x="6207342" y="2937759"/>
            <a:ext cx="2772939" cy="2793774"/>
            <a:chOff x="6076910" y="2769125"/>
            <a:chExt cx="2772939" cy="2793774"/>
          </a:xfrm>
        </p:grpSpPr>
        <p:sp>
          <p:nvSpPr>
            <p:cNvPr id="13" name="右矢印吹き出し 12"/>
            <p:cNvSpPr/>
            <p:nvPr/>
          </p:nvSpPr>
          <p:spPr>
            <a:xfrm rot="5400000">
              <a:off x="6930455" y="1923125"/>
              <a:ext cx="900000" cy="2592000"/>
            </a:xfrm>
            <a:prstGeom prst="rightArrowCallout">
              <a:avLst>
                <a:gd name="adj1" fmla="val 132355"/>
                <a:gd name="adj2" fmla="val 120086"/>
                <a:gd name="adj3" fmla="val 12710"/>
                <a:gd name="adj4" fmla="val 80314"/>
              </a:avLst>
            </a:prstGeom>
            <a:solidFill>
              <a:srgbClr val="FF000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14" name="テキスト ボックス 13"/>
            <p:cNvSpPr txBox="1"/>
            <p:nvPr/>
          </p:nvSpPr>
          <p:spPr>
            <a:xfrm>
              <a:off x="6185553" y="2790029"/>
              <a:ext cx="2664296" cy="461665"/>
            </a:xfrm>
            <a:prstGeom prst="rect">
              <a:avLst/>
            </a:prstGeom>
            <a:noFill/>
          </p:spPr>
          <p:txBody>
            <a:bodyPr wrap="square" rtlCol="0">
              <a:spAutoFit/>
            </a:bodyPr>
            <a:lstStyle/>
            <a:p>
              <a:r>
                <a:rPr lang="ja-JP" altLang="en-US" sz="2400" b="1" dirty="0" smtClean="0">
                  <a:solidFill>
                    <a:prstClr val="white"/>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ハードドラッグ</a:t>
              </a:r>
              <a:endParaRPr lang="ja-JP" altLang="en-US" sz="2400" b="1" dirty="0">
                <a:solidFill>
                  <a:prstClr val="white"/>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endParaRPr>
            </a:p>
          </p:txBody>
        </p:sp>
        <p:sp>
          <p:nvSpPr>
            <p:cNvPr id="15" name="右矢印吹き出し 14"/>
            <p:cNvSpPr/>
            <p:nvPr/>
          </p:nvSpPr>
          <p:spPr>
            <a:xfrm rot="5400000">
              <a:off x="6930311" y="2910114"/>
              <a:ext cx="900000" cy="2592288"/>
            </a:xfrm>
            <a:prstGeom prst="rightArrowCallout">
              <a:avLst>
                <a:gd name="adj1" fmla="val 132355"/>
                <a:gd name="adj2" fmla="val 120086"/>
                <a:gd name="adj3" fmla="val 15685"/>
                <a:gd name="adj4" fmla="val 75881"/>
              </a:avLst>
            </a:prstGeom>
            <a:solidFill>
              <a:srgbClr val="FFC00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16" name="テキスト ボックス 15"/>
            <p:cNvSpPr txBox="1"/>
            <p:nvPr/>
          </p:nvSpPr>
          <p:spPr>
            <a:xfrm>
              <a:off x="6185553" y="3769226"/>
              <a:ext cx="2664296" cy="461665"/>
            </a:xfrm>
            <a:prstGeom prst="rect">
              <a:avLst/>
            </a:prstGeom>
            <a:noFill/>
          </p:spPr>
          <p:txBody>
            <a:bodyPr wrap="square" rtlCol="0">
              <a:spAutoFit/>
            </a:bodyPr>
            <a:lstStyle/>
            <a:p>
              <a:r>
                <a:rPr lang="ja-JP" altLang="en-US" sz="2400" b="1" dirty="0" smtClean="0">
                  <a:solidFill>
                    <a:prstClr val="white"/>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ソフトドラッグ</a:t>
              </a:r>
              <a:endParaRPr lang="ja-JP" altLang="en-US" sz="2400" b="1" dirty="0">
                <a:solidFill>
                  <a:prstClr val="white"/>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endParaRPr>
            </a:p>
          </p:txBody>
        </p:sp>
        <p:grpSp>
          <p:nvGrpSpPr>
            <p:cNvPr id="20" name="グループ化 19"/>
            <p:cNvGrpSpPr/>
            <p:nvPr/>
          </p:nvGrpSpPr>
          <p:grpSpPr>
            <a:xfrm>
              <a:off x="6076910" y="4770899"/>
              <a:ext cx="2664296" cy="792000"/>
              <a:chOff x="6076910" y="4862841"/>
              <a:chExt cx="2664296" cy="792000"/>
            </a:xfrm>
            <a:effectLst>
              <a:outerShdw blurRad="63500" sx="102000" sy="102000" algn="ctr" rotWithShape="0">
                <a:prstClr val="black">
                  <a:alpha val="40000"/>
                </a:prstClr>
              </a:outerShdw>
            </a:effectLst>
          </p:grpSpPr>
          <p:sp>
            <p:nvSpPr>
              <p:cNvPr id="19" name="正方形/長方形 18"/>
              <p:cNvSpPr/>
              <p:nvPr/>
            </p:nvSpPr>
            <p:spPr>
              <a:xfrm>
                <a:off x="6084168" y="4862841"/>
                <a:ext cx="2592288" cy="7920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テキスト ボックス 17"/>
              <p:cNvSpPr txBox="1"/>
              <p:nvPr/>
            </p:nvSpPr>
            <p:spPr>
              <a:xfrm>
                <a:off x="6076910" y="4898254"/>
                <a:ext cx="2664296" cy="468000"/>
              </a:xfrm>
              <a:prstGeom prst="rect">
                <a:avLst/>
              </a:prstGeom>
              <a:noFill/>
            </p:spPr>
            <p:txBody>
              <a:bodyPr wrap="square" rtlCol="0">
                <a:spAutoFit/>
              </a:bodyPr>
              <a:lstStyle/>
              <a:p>
                <a:r>
                  <a:rPr lang="ja-JP" altLang="en-US" sz="2400" b="1" dirty="0" smtClean="0">
                    <a:solidFill>
                      <a:srgbClr val="003366"/>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rPr>
                  <a:t>捕まらない薬物？</a:t>
                </a:r>
                <a:endParaRPr lang="ja-JP" altLang="en-US" sz="2400" b="1" dirty="0">
                  <a:solidFill>
                    <a:srgbClr val="003366"/>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endParaRPr>
              </a:p>
            </p:txBody>
          </p:sp>
        </p:grpSp>
        <p:sp>
          <p:nvSpPr>
            <p:cNvPr id="9" name="正方形/長方形 8"/>
            <p:cNvSpPr/>
            <p:nvPr/>
          </p:nvSpPr>
          <p:spPr>
            <a:xfrm>
              <a:off x="6262857" y="5238585"/>
              <a:ext cx="2234907" cy="276999"/>
            </a:xfrm>
            <a:prstGeom prst="rect">
              <a:avLst/>
            </a:prstGeom>
          </p:spPr>
          <p:txBody>
            <a:bodyPr wrap="none">
              <a:spAutoFit/>
            </a:bodyPr>
            <a:lstStyle/>
            <a:p>
              <a:r>
                <a:rPr lang="ja-JP" altLang="ja-JP" sz="1200" b="1" dirty="0" smtClean="0">
                  <a:solidFill>
                    <a:prstClr val="black"/>
                  </a:solidFill>
                  <a:latin typeface="ＤＦＰ中太丸ゴシック体" panose="020F0700010101010101" pitchFamily="50" charset="-128"/>
                  <a:ea typeface="ＤＦＰ中太丸ゴシック体" panose="020F0700010101010101" pitchFamily="50" charset="-128"/>
                </a:rPr>
                <a:t>デザイナードラッグ</a:t>
              </a:r>
              <a:r>
                <a:rPr lang="ja-JP" altLang="en-US" sz="1200" b="1" dirty="0" smtClean="0">
                  <a:solidFill>
                    <a:prstClr val="black"/>
                  </a:solidFill>
                  <a:latin typeface="ＤＦＰ中太丸ゴシック体" panose="020F0700010101010101" pitchFamily="50" charset="-128"/>
                  <a:ea typeface="ＤＦＰ中太丸ゴシック体" panose="020F0700010101010101" pitchFamily="50" charset="-128"/>
                </a:rPr>
                <a:t>・医薬品</a:t>
              </a:r>
              <a:r>
                <a:rPr lang="ja-JP" altLang="ja-JP" sz="1200" dirty="0" smtClean="0">
                  <a:solidFill>
                    <a:prstClr val="black"/>
                  </a:solidFill>
                  <a:latin typeface="ＤＦＰ中太丸ゴシック体" panose="020F0700010101010101" pitchFamily="50" charset="-128"/>
                  <a:ea typeface="ＤＦＰ中太丸ゴシック体" panose="020F0700010101010101" pitchFamily="50" charset="-128"/>
                </a:rPr>
                <a:t> </a:t>
              </a:r>
              <a:endParaRPr lang="ja-JP" altLang="en-US" sz="1200" dirty="0">
                <a:solidFill>
                  <a:prstClr val="black"/>
                </a:solidFill>
                <a:latin typeface="ＤＦＰ中太丸ゴシック体" panose="020F0700010101010101" pitchFamily="50" charset="-128"/>
                <a:ea typeface="ＤＦＰ中太丸ゴシック体" panose="020F0700010101010101" pitchFamily="50" charset="-128"/>
              </a:endParaRPr>
            </a:p>
          </p:txBody>
        </p:sp>
        <p:sp>
          <p:nvSpPr>
            <p:cNvPr id="21" name="正方形/長方形 20"/>
            <p:cNvSpPr/>
            <p:nvPr/>
          </p:nvSpPr>
          <p:spPr>
            <a:xfrm>
              <a:off x="6198522" y="4142409"/>
              <a:ext cx="2542684" cy="276999"/>
            </a:xfrm>
            <a:prstGeom prst="rect">
              <a:avLst/>
            </a:prstGeom>
          </p:spPr>
          <p:txBody>
            <a:bodyPr wrap="none">
              <a:spAutoFit/>
            </a:bodyPr>
            <a:lstStyle/>
            <a:p>
              <a:r>
                <a:rPr lang="ja-JP" altLang="en-US" sz="1200" b="1" dirty="0" smtClean="0">
                  <a:solidFill>
                    <a:prstClr val="black"/>
                  </a:solidFill>
                  <a:latin typeface="ＤＦＰ中太丸ゴシック体" panose="020F0700010101010101" pitchFamily="50" charset="-128"/>
                  <a:ea typeface="ＤＦＰ中太丸ゴシック体" panose="020F0700010101010101" pitchFamily="50" charset="-128"/>
                </a:rPr>
                <a:t>大麻・マジックマッシュルーム等</a:t>
              </a:r>
              <a:r>
                <a:rPr lang="ja-JP" altLang="ja-JP" sz="1200" b="1" dirty="0" smtClean="0">
                  <a:solidFill>
                    <a:prstClr val="black"/>
                  </a:solidFill>
                  <a:latin typeface="ＤＦＰ中太丸ゴシック体" panose="020F0700010101010101" pitchFamily="50" charset="-128"/>
                  <a:ea typeface="ＤＦＰ中太丸ゴシック体" panose="020F0700010101010101" pitchFamily="50" charset="-128"/>
                </a:rPr>
                <a:t> </a:t>
              </a:r>
              <a:endParaRPr lang="ja-JP" altLang="en-US" sz="1200" b="1" dirty="0">
                <a:solidFill>
                  <a:prstClr val="black"/>
                </a:solidFill>
                <a:latin typeface="ＤＦＰ中太丸ゴシック体" panose="020F0700010101010101" pitchFamily="50" charset="-128"/>
                <a:ea typeface="ＤＦＰ中太丸ゴシック体" panose="020F0700010101010101" pitchFamily="50" charset="-128"/>
              </a:endParaRPr>
            </a:p>
          </p:txBody>
        </p:sp>
        <p:sp>
          <p:nvSpPr>
            <p:cNvPr id="22" name="正方形/長方形 21"/>
            <p:cNvSpPr/>
            <p:nvPr/>
          </p:nvSpPr>
          <p:spPr>
            <a:xfrm>
              <a:off x="6084167" y="3171653"/>
              <a:ext cx="2669320" cy="276999"/>
            </a:xfrm>
            <a:prstGeom prst="rect">
              <a:avLst/>
            </a:prstGeom>
          </p:spPr>
          <p:txBody>
            <a:bodyPr wrap="none">
              <a:spAutoFit/>
            </a:bodyPr>
            <a:lstStyle/>
            <a:p>
              <a:r>
                <a:rPr lang="ja-JP" altLang="en-US" sz="1200" b="1" dirty="0" smtClean="0">
                  <a:solidFill>
                    <a:prstClr val="black"/>
                  </a:solidFill>
                  <a:latin typeface="ＤＦＰ中太丸ゴシック体" panose="020F0700010101010101" pitchFamily="50" charset="-128"/>
                  <a:ea typeface="ＤＦＰ中太丸ゴシック体" panose="020F0700010101010101" pitchFamily="50" charset="-128"/>
                </a:rPr>
                <a:t>ヘロイン・コカイン・覚醒剤・</a:t>
              </a:r>
              <a:r>
                <a:rPr lang="en-US" altLang="ja-JP" sz="1200" b="1" dirty="0" smtClean="0">
                  <a:solidFill>
                    <a:prstClr val="black"/>
                  </a:solidFill>
                  <a:latin typeface="ＤＦＰ中太丸ゴシック体" panose="020F0700010101010101" pitchFamily="50" charset="-128"/>
                  <a:ea typeface="ＤＦＰ中太丸ゴシック体" panose="020F0700010101010101" pitchFamily="50" charset="-128"/>
                </a:rPr>
                <a:t>LSD</a:t>
              </a:r>
              <a:r>
                <a:rPr lang="ja-JP" altLang="ja-JP" sz="1200" b="1" dirty="0" smtClean="0">
                  <a:solidFill>
                    <a:prstClr val="black"/>
                  </a:solidFill>
                  <a:latin typeface="ＤＦＰ中太丸ゴシック体" panose="020F0700010101010101" pitchFamily="50" charset="-128"/>
                  <a:ea typeface="ＤＦＰ中太丸ゴシック体" panose="020F0700010101010101" pitchFamily="50" charset="-128"/>
                </a:rPr>
                <a:t> </a:t>
              </a:r>
              <a:endParaRPr lang="ja-JP" altLang="en-US" sz="1200" b="1" dirty="0">
                <a:solidFill>
                  <a:prstClr val="black"/>
                </a:solidFill>
                <a:latin typeface="ＤＦＰ中太丸ゴシック体" panose="020F0700010101010101" pitchFamily="50" charset="-128"/>
                <a:ea typeface="ＤＦＰ中太丸ゴシック体" panose="020F0700010101010101" pitchFamily="50" charset="-128"/>
              </a:endParaRPr>
            </a:p>
          </p:txBody>
        </p:sp>
      </p:grpSp>
      <p:sp>
        <p:nvSpPr>
          <p:cNvPr id="3" name="正方形/長方形 2"/>
          <p:cNvSpPr/>
          <p:nvPr/>
        </p:nvSpPr>
        <p:spPr>
          <a:xfrm>
            <a:off x="5989305" y="5748234"/>
            <a:ext cx="3221981" cy="1015663"/>
          </a:xfrm>
          <a:prstGeom prst="rect">
            <a:avLst/>
          </a:prstGeom>
        </p:spPr>
        <p:txBody>
          <a:bodyPr wrap="square">
            <a:spAutoFit/>
          </a:bodyPr>
          <a:lstStyle/>
          <a:p>
            <a:r>
              <a:rPr lang="ja-JP" altLang="en-US" sz="1200" dirty="0">
                <a:solidFill>
                  <a:srgbClr val="002060"/>
                </a:solidFill>
                <a:latin typeface="ＤＦＰ中太丸ゴシック体" panose="020F0700010101010101" pitchFamily="50" charset="-128"/>
                <a:ea typeface="ＤＦＰ中太丸ゴシック体" panose="020F0700010101010101" pitchFamily="50" charset="-128"/>
              </a:rPr>
              <a:t>　</a:t>
            </a:r>
            <a:r>
              <a:rPr lang="en-US" altLang="ja-JP" sz="1200" dirty="0" smtClean="0">
                <a:solidFill>
                  <a:srgbClr val="002060"/>
                </a:solidFill>
                <a:latin typeface="ＤＦＰ中太丸ゴシック体" panose="020F0700010101010101" pitchFamily="50" charset="-128"/>
                <a:ea typeface="ＤＦＰ中太丸ゴシック体" panose="020F0700010101010101" pitchFamily="50" charset="-128"/>
              </a:rPr>
              <a:t>※ </a:t>
            </a:r>
            <a:r>
              <a:rPr lang="ja-JP" altLang="en-US" sz="1200" dirty="0" smtClean="0">
                <a:solidFill>
                  <a:srgbClr val="002060"/>
                </a:solidFill>
                <a:latin typeface="ＤＦＰ中太丸ゴシック体" panose="020F0700010101010101" pitchFamily="50" charset="-128"/>
                <a:ea typeface="ＤＦＰ中太丸ゴシック体" panose="020F0700010101010101" pitchFamily="50" charset="-128"/>
              </a:rPr>
              <a:t>デザイナードラッグ</a:t>
            </a:r>
            <a:r>
              <a:rPr lang="en-US" altLang="ja-JP" sz="1200" dirty="0">
                <a:solidFill>
                  <a:srgbClr val="002060"/>
                </a:solidFill>
                <a:latin typeface="ＤＦＰ中太丸ゴシック体" panose="020F0700010101010101" pitchFamily="50" charset="-128"/>
                <a:ea typeface="ＤＦＰ中太丸ゴシック体" panose="020F0700010101010101" pitchFamily="50" charset="-128"/>
              </a:rPr>
              <a:t/>
            </a:r>
            <a:br>
              <a:rPr lang="en-US" altLang="ja-JP" sz="1200" dirty="0">
                <a:solidFill>
                  <a:srgbClr val="002060"/>
                </a:solidFill>
                <a:latin typeface="ＤＦＰ中太丸ゴシック体" panose="020F0700010101010101" pitchFamily="50" charset="-128"/>
                <a:ea typeface="ＤＦＰ中太丸ゴシック体" panose="020F0700010101010101" pitchFamily="50" charset="-128"/>
              </a:rPr>
            </a:br>
            <a:r>
              <a:rPr lang="ja-JP" altLang="en-US" sz="1200" dirty="0" smtClean="0">
                <a:solidFill>
                  <a:srgbClr val="002060"/>
                </a:solidFill>
                <a:latin typeface="ＤＦＰ中太丸ゴシック体" panose="020F0700010101010101" pitchFamily="50" charset="-128"/>
                <a:ea typeface="ＤＦＰ中太丸ゴシック体" panose="020F0700010101010101" pitchFamily="50" charset="-128"/>
              </a:rPr>
              <a:t>　　規制</a:t>
            </a:r>
            <a:r>
              <a:rPr lang="ja-JP" altLang="en-US" sz="1200" dirty="0">
                <a:solidFill>
                  <a:srgbClr val="002060"/>
                </a:solidFill>
                <a:latin typeface="ＤＦＰ中太丸ゴシック体" panose="020F0700010101010101" pitchFamily="50" charset="-128"/>
                <a:ea typeface="ＤＦＰ中太丸ゴシック体" panose="020F0700010101010101" pitchFamily="50" charset="-128"/>
              </a:rPr>
              <a:t>薬物である麻薬や覚せい剤の</a:t>
            </a:r>
            <a:r>
              <a:rPr lang="ja-JP" altLang="en-US" sz="1200" dirty="0" smtClean="0">
                <a:solidFill>
                  <a:srgbClr val="002060"/>
                </a:solidFill>
                <a:latin typeface="ＤＦＰ中太丸ゴシック体" panose="020F0700010101010101" pitchFamily="50" charset="-128"/>
                <a:ea typeface="ＤＦＰ中太丸ゴシック体" panose="020F0700010101010101" pitchFamily="50" charset="-128"/>
              </a:rPr>
              <a:t>化</a:t>
            </a:r>
            <a:endParaRPr lang="en-US" altLang="ja-JP" sz="1200" dirty="0" smtClean="0">
              <a:solidFill>
                <a:srgbClr val="002060"/>
              </a:solidFill>
              <a:latin typeface="ＤＦＰ中太丸ゴシック体" panose="020F0700010101010101" pitchFamily="50" charset="-128"/>
              <a:ea typeface="ＤＦＰ中太丸ゴシック体" panose="020F0700010101010101" pitchFamily="50" charset="-128"/>
            </a:endParaRPr>
          </a:p>
          <a:p>
            <a:r>
              <a:rPr lang="ja-JP" altLang="en-US" sz="1200" dirty="0" smtClean="0">
                <a:solidFill>
                  <a:srgbClr val="002060"/>
                </a:solidFill>
                <a:latin typeface="ＤＦＰ中太丸ゴシック体" panose="020F0700010101010101" pitchFamily="50" charset="-128"/>
                <a:ea typeface="ＤＦＰ中太丸ゴシック体" panose="020F0700010101010101" pitchFamily="50" charset="-128"/>
              </a:rPr>
              <a:t>　　学構造</a:t>
            </a:r>
            <a:r>
              <a:rPr lang="ja-JP" altLang="en-US" sz="1200" dirty="0">
                <a:solidFill>
                  <a:srgbClr val="002060"/>
                </a:solidFill>
                <a:latin typeface="ＤＦＰ中太丸ゴシック体" panose="020F0700010101010101" pitchFamily="50" charset="-128"/>
                <a:ea typeface="ＤＦＰ中太丸ゴシック体" panose="020F0700010101010101" pitchFamily="50" charset="-128"/>
              </a:rPr>
              <a:t>の一部</a:t>
            </a:r>
            <a:r>
              <a:rPr lang="ja-JP" altLang="en-US" sz="1200" dirty="0" smtClean="0">
                <a:solidFill>
                  <a:srgbClr val="002060"/>
                </a:solidFill>
                <a:latin typeface="ＤＦＰ中太丸ゴシック体" panose="020F0700010101010101" pitchFamily="50" charset="-128"/>
                <a:ea typeface="ＤＦＰ中太丸ゴシック体" panose="020F0700010101010101" pitchFamily="50" charset="-128"/>
              </a:rPr>
              <a:t>を、他</a:t>
            </a:r>
            <a:r>
              <a:rPr lang="ja-JP" altLang="en-US" sz="1200" dirty="0">
                <a:solidFill>
                  <a:srgbClr val="002060"/>
                </a:solidFill>
                <a:latin typeface="ＤＦＰ中太丸ゴシック体" panose="020F0700010101010101" pitchFamily="50" charset="-128"/>
                <a:ea typeface="ＤＦＰ中太丸ゴシック体" panose="020F0700010101010101" pitchFamily="50" charset="-128"/>
              </a:rPr>
              <a:t>の官能基</a:t>
            </a:r>
            <a:r>
              <a:rPr lang="ja-JP" altLang="en-US" sz="1200" dirty="0" smtClean="0">
                <a:solidFill>
                  <a:srgbClr val="002060"/>
                </a:solidFill>
                <a:latin typeface="ＤＦＰ中太丸ゴシック体" panose="020F0700010101010101" pitchFamily="50" charset="-128"/>
                <a:ea typeface="ＤＦＰ中太丸ゴシック体" panose="020F0700010101010101" pitchFamily="50" charset="-128"/>
              </a:rPr>
              <a:t>に置き</a:t>
            </a:r>
            <a:endParaRPr lang="en-US" altLang="ja-JP" sz="1200" dirty="0" smtClean="0">
              <a:solidFill>
                <a:srgbClr val="002060"/>
              </a:solidFill>
              <a:latin typeface="ＤＦＰ中太丸ゴシック体" panose="020F0700010101010101" pitchFamily="50" charset="-128"/>
              <a:ea typeface="ＤＦＰ中太丸ゴシック体" panose="020F0700010101010101" pitchFamily="50" charset="-128"/>
            </a:endParaRPr>
          </a:p>
          <a:p>
            <a:r>
              <a:rPr lang="ja-JP" altLang="en-US" sz="1200" dirty="0" smtClean="0">
                <a:solidFill>
                  <a:srgbClr val="002060"/>
                </a:solidFill>
                <a:latin typeface="ＤＦＰ中太丸ゴシック体" panose="020F0700010101010101" pitchFamily="50" charset="-128"/>
                <a:ea typeface="ＤＦＰ中太丸ゴシック体" panose="020F0700010101010101" pitchFamily="50" charset="-128"/>
              </a:rPr>
              <a:t>　　換えた</a:t>
            </a:r>
            <a:r>
              <a:rPr lang="ja-JP" altLang="en-US" sz="1200" dirty="0">
                <a:solidFill>
                  <a:srgbClr val="002060"/>
                </a:solidFill>
                <a:latin typeface="ＤＦＰ中太丸ゴシック体" panose="020F0700010101010101" pitchFamily="50" charset="-128"/>
                <a:ea typeface="ＤＦＰ中太丸ゴシック体" panose="020F0700010101010101" pitchFamily="50" charset="-128"/>
              </a:rPr>
              <a:t>もの</a:t>
            </a:r>
            <a:r>
              <a:rPr lang="ja-JP" altLang="en-US" sz="1200" dirty="0" smtClean="0">
                <a:solidFill>
                  <a:srgbClr val="002060"/>
                </a:solidFill>
                <a:latin typeface="ＤＦＰ中太丸ゴシック体" panose="020F0700010101010101" pitchFamily="50" charset="-128"/>
                <a:ea typeface="ＤＦＰ中太丸ゴシック体" panose="020F0700010101010101" pitchFamily="50" charset="-128"/>
              </a:rPr>
              <a:t>で、乱用</a:t>
            </a:r>
            <a:r>
              <a:rPr lang="ja-JP" altLang="en-US" sz="1200" dirty="0">
                <a:solidFill>
                  <a:srgbClr val="002060"/>
                </a:solidFill>
                <a:latin typeface="ＤＦＰ中太丸ゴシック体" panose="020F0700010101010101" pitchFamily="50" charset="-128"/>
                <a:ea typeface="ＤＦＰ中太丸ゴシック体" panose="020F0700010101010101" pitchFamily="50" charset="-128"/>
              </a:rPr>
              <a:t>目的で流通</a:t>
            </a:r>
            <a:r>
              <a:rPr lang="ja-JP" altLang="en-US" sz="1200" dirty="0" smtClean="0">
                <a:solidFill>
                  <a:srgbClr val="002060"/>
                </a:solidFill>
                <a:latin typeface="ＤＦＰ中太丸ゴシック体" panose="020F0700010101010101" pitchFamily="50" charset="-128"/>
                <a:ea typeface="ＤＦＰ中太丸ゴシック体" panose="020F0700010101010101" pitchFamily="50" charset="-128"/>
              </a:rPr>
              <a:t>して</a:t>
            </a:r>
            <a:endParaRPr lang="en-US" altLang="ja-JP" sz="1200" dirty="0" smtClean="0">
              <a:solidFill>
                <a:srgbClr val="002060"/>
              </a:solidFill>
              <a:latin typeface="ＤＦＰ中太丸ゴシック体" panose="020F0700010101010101" pitchFamily="50" charset="-128"/>
              <a:ea typeface="ＤＦＰ中太丸ゴシック体" panose="020F0700010101010101" pitchFamily="50" charset="-128"/>
            </a:endParaRPr>
          </a:p>
          <a:p>
            <a:r>
              <a:rPr lang="ja-JP" altLang="en-US" sz="1200" dirty="0" smtClean="0">
                <a:solidFill>
                  <a:srgbClr val="002060"/>
                </a:solidFill>
                <a:latin typeface="ＤＦＰ中太丸ゴシック体" panose="020F0700010101010101" pitchFamily="50" charset="-128"/>
                <a:ea typeface="ＤＦＰ中太丸ゴシック体" panose="020F0700010101010101" pitchFamily="50" charset="-128"/>
              </a:rPr>
              <a:t>　　いる化学</a:t>
            </a:r>
            <a:r>
              <a:rPr lang="ja-JP" altLang="en-US" sz="1200" dirty="0">
                <a:solidFill>
                  <a:srgbClr val="002060"/>
                </a:solidFill>
                <a:latin typeface="ＤＦＰ中太丸ゴシック体" panose="020F0700010101010101" pitchFamily="50" charset="-128"/>
                <a:ea typeface="ＤＦＰ中太丸ゴシック体" panose="020F0700010101010101" pitchFamily="50" charset="-128"/>
              </a:rPr>
              <a:t>物質を</a:t>
            </a:r>
            <a:r>
              <a:rPr lang="ja-JP" altLang="en-US" sz="1200" dirty="0" smtClean="0">
                <a:solidFill>
                  <a:srgbClr val="002060"/>
                </a:solidFill>
                <a:latin typeface="ＤＦＰ中太丸ゴシック体" panose="020F0700010101010101" pitchFamily="50" charset="-128"/>
                <a:ea typeface="ＤＦＰ中太丸ゴシック体" panose="020F0700010101010101" pitchFamily="50" charset="-128"/>
              </a:rPr>
              <a:t>指す。</a:t>
            </a:r>
            <a:endParaRPr lang="ja-JP" altLang="en-US" sz="1200" dirty="0">
              <a:solidFill>
                <a:srgbClr val="002060"/>
              </a:solidFill>
              <a:latin typeface="ＤＦＰ中太丸ゴシック体" panose="020F0700010101010101" pitchFamily="50" charset="-128"/>
              <a:ea typeface="ＤＦＰ中太丸ゴシック体" panose="020F0700010101010101" pitchFamily="50" charset="-128"/>
            </a:endParaRPr>
          </a:p>
        </p:txBody>
      </p:sp>
      <p:graphicFrame>
        <p:nvGraphicFramePr>
          <p:cNvPr id="17" name="図表 16"/>
          <p:cNvGraphicFramePr/>
          <p:nvPr>
            <p:extLst>
              <p:ext uri="{D42A27DB-BD31-4B8C-83A1-F6EECF244321}">
                <p14:modId xmlns:p14="http://schemas.microsoft.com/office/powerpoint/2010/main" val="1243247922"/>
              </p:ext>
            </p:extLst>
          </p:nvPr>
        </p:nvGraphicFramePr>
        <p:xfrm>
          <a:off x="427172" y="2145147"/>
          <a:ext cx="5545927" cy="4331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タイトル 1"/>
          <p:cNvSpPr txBox="1">
            <a:spLocks/>
          </p:cNvSpPr>
          <p:nvPr/>
        </p:nvSpPr>
        <p:spPr>
          <a:xfrm>
            <a:off x="-17857" y="19663"/>
            <a:ext cx="9161857" cy="1470025"/>
          </a:xfrm>
          <a:prstGeom prst="rect">
            <a:avLst/>
          </a:prstGeom>
          <a:effectLst>
            <a:outerShdw blurRad="50800" dist="38100" dir="5400000" algn="t" rotWithShape="0">
              <a:prstClr val="black">
                <a:alpha val="40000"/>
              </a:prstClr>
            </a:outerShdw>
          </a:effectLst>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sz="4800" dirty="0">
              <a:solidFill>
                <a:srgbClr val="002060"/>
              </a:solidFill>
              <a:effectLst>
                <a:outerShdw blurRad="38100" dist="38100" dir="2700000" algn="tl">
                  <a:srgbClr val="000000">
                    <a:alpha val="43137"/>
                  </a:srgbClr>
                </a:outerShdw>
              </a:effectLst>
              <a:latin typeface="ＤＦＰ太丸ゴシック体" panose="020F0800010101010101" pitchFamily="50" charset="-128"/>
              <a:ea typeface="ＤＦＰ太丸ゴシック体" panose="020F0800010101010101" pitchFamily="50" charset="-128"/>
            </a:endParaRPr>
          </a:p>
        </p:txBody>
      </p:sp>
      <p:sp>
        <p:nvSpPr>
          <p:cNvPr id="25" name="タイトル 1"/>
          <p:cNvSpPr>
            <a:spLocks noGrp="1"/>
          </p:cNvSpPr>
          <p:nvPr>
            <p:ph type="title"/>
          </p:nvPr>
        </p:nvSpPr>
        <p:spPr>
          <a:xfrm>
            <a:off x="586598" y="197414"/>
            <a:ext cx="8229600" cy="1143000"/>
          </a:xfrm>
          <a:gradFill>
            <a:gsLst>
              <a:gs pos="0">
                <a:srgbClr val="99FFCC"/>
              </a:gs>
              <a:gs pos="50000">
                <a:schemeClr val="bg1"/>
              </a:gs>
              <a:gs pos="100000">
                <a:srgbClr val="99FFCC"/>
              </a:gs>
            </a:gsLst>
            <a:lin ang="5400000" scaled="1"/>
          </a:gradFill>
        </p:spPr>
        <p:txBody>
          <a:bodyPr>
            <a:normAutofit fontScale="90000"/>
          </a:bodyPr>
          <a:lstStyle/>
          <a:p>
            <a:r>
              <a:rPr lang="en-US" altLang="ja-JP" dirty="0" smtClean="0"/>
              <a:t/>
            </a:r>
            <a:br>
              <a:rPr lang="en-US" altLang="ja-JP" dirty="0" smtClean="0"/>
            </a:br>
            <a:r>
              <a:rPr lang="ja-JP" altLang="en-US" dirty="0" smtClean="0"/>
              <a:t>薬物</a:t>
            </a:r>
            <a:r>
              <a:rPr lang="ja-JP" altLang="en-US" dirty="0"/>
              <a:t>乱用の最近の特徴は？</a:t>
            </a:r>
            <a:br>
              <a:rPr lang="ja-JP" altLang="en-US" dirty="0"/>
            </a:br>
            <a:endParaRPr kumimoji="1" lang="ja-JP" altLang="en-US" dirty="0"/>
          </a:p>
        </p:txBody>
      </p:sp>
    </p:spTree>
    <p:extLst>
      <p:ext uri="{BB962C8B-B14F-4D97-AF65-F5344CB8AC3E}">
        <p14:creationId xmlns:p14="http://schemas.microsoft.com/office/powerpoint/2010/main" val="2305587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kumimoji="1" lang="ja-JP" altLang="en-US" dirty="0" smtClean="0"/>
              <a:t>危険ドラッグとは</a:t>
            </a:r>
            <a:endParaRPr kumimoji="1" lang="ja-JP" altLang="en-US" dirty="0"/>
          </a:p>
        </p:txBody>
      </p:sp>
      <p:graphicFrame>
        <p:nvGraphicFramePr>
          <p:cNvPr id="3" name="図表 2"/>
          <p:cNvGraphicFramePr/>
          <p:nvPr>
            <p:extLst>
              <p:ext uri="{D42A27DB-BD31-4B8C-83A1-F6EECF244321}">
                <p14:modId xmlns:p14="http://schemas.microsoft.com/office/powerpoint/2010/main" val="1754255513"/>
              </p:ext>
            </p:extLst>
          </p:nvPr>
        </p:nvGraphicFramePr>
        <p:xfrm>
          <a:off x="395536" y="1556792"/>
          <a:ext cx="8280920"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33199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lang="ja-JP" altLang="en-US" dirty="0" smtClean="0"/>
              <a:t>危険ドラッグを使用すると危険</a:t>
            </a:r>
            <a:endParaRPr kumimoji="1" lang="ja-JP" altLang="en-US" dirty="0"/>
          </a:p>
        </p:txBody>
      </p:sp>
      <p:graphicFrame>
        <p:nvGraphicFramePr>
          <p:cNvPr id="7" name="図表 6"/>
          <p:cNvGraphicFramePr/>
          <p:nvPr>
            <p:extLst>
              <p:ext uri="{D42A27DB-BD31-4B8C-83A1-F6EECF244321}">
                <p14:modId xmlns:p14="http://schemas.microsoft.com/office/powerpoint/2010/main" val="3015323844"/>
              </p:ext>
            </p:extLst>
          </p:nvPr>
        </p:nvGraphicFramePr>
        <p:xfrm>
          <a:off x="107504" y="1340768"/>
          <a:ext cx="8496944" cy="5344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右中かっこ 7"/>
          <p:cNvSpPr/>
          <p:nvPr/>
        </p:nvSpPr>
        <p:spPr>
          <a:xfrm rot="321717">
            <a:off x="6972938" y="2924944"/>
            <a:ext cx="405759" cy="20882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角丸四角形 8"/>
          <p:cNvSpPr/>
          <p:nvPr/>
        </p:nvSpPr>
        <p:spPr>
          <a:xfrm>
            <a:off x="7475379" y="3717032"/>
            <a:ext cx="1343478" cy="57606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smtClean="0">
                <a:solidFill>
                  <a:schemeClr val="tx1"/>
                </a:solidFill>
              </a:rPr>
              <a:t>含んでいる</a:t>
            </a:r>
            <a:endParaRPr kumimoji="1" lang="ja-JP" altLang="en-US" dirty="0">
              <a:solidFill>
                <a:schemeClr val="tx1"/>
              </a:solidFill>
            </a:endParaRPr>
          </a:p>
        </p:txBody>
      </p:sp>
      <p:sp>
        <p:nvSpPr>
          <p:cNvPr id="3" name="正方形/長方形 2"/>
          <p:cNvSpPr/>
          <p:nvPr/>
        </p:nvSpPr>
        <p:spPr>
          <a:xfrm>
            <a:off x="7175817" y="5013176"/>
            <a:ext cx="1788671" cy="122413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r>
              <a:rPr kumimoji="1" lang="ja-JP" altLang="en-US" dirty="0" smtClean="0">
                <a:solidFill>
                  <a:schemeClr val="tx1"/>
                </a:solidFill>
              </a:rPr>
              <a:t>麻薬や覚せい剤の構造を少し変えただけ</a:t>
            </a:r>
            <a:endParaRPr kumimoji="1" lang="ja-JP" altLang="en-US" dirty="0">
              <a:solidFill>
                <a:schemeClr val="tx1"/>
              </a:solidFill>
            </a:endParaRPr>
          </a:p>
        </p:txBody>
      </p:sp>
    </p:spTree>
    <p:extLst>
      <p:ext uri="{BB962C8B-B14F-4D97-AF65-F5344CB8AC3E}">
        <p14:creationId xmlns:p14="http://schemas.microsoft.com/office/powerpoint/2010/main" val="42317839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99FFCC"/>
              </a:gs>
              <a:gs pos="50000">
                <a:schemeClr val="bg1"/>
              </a:gs>
              <a:gs pos="100000">
                <a:srgbClr val="99FFCC"/>
              </a:gs>
            </a:gsLst>
            <a:lin ang="5400000" scaled="1"/>
          </a:gradFill>
        </p:spPr>
        <p:txBody>
          <a:bodyPr/>
          <a:lstStyle/>
          <a:p>
            <a:r>
              <a:rPr kumimoji="1" lang="ja-JP" altLang="en-US" dirty="0" smtClean="0"/>
              <a:t>本当の怖さを知っていますか？</a:t>
            </a:r>
            <a:endParaRPr kumimoji="1" lang="ja-JP" altLang="en-US" dirty="0"/>
          </a:p>
        </p:txBody>
      </p:sp>
      <p:grpSp>
        <p:nvGrpSpPr>
          <p:cNvPr id="17" name="グループ化 16"/>
          <p:cNvGrpSpPr/>
          <p:nvPr/>
        </p:nvGrpSpPr>
        <p:grpSpPr>
          <a:xfrm>
            <a:off x="755576" y="4674840"/>
            <a:ext cx="7632848" cy="1850504"/>
            <a:chOff x="683568" y="4170784"/>
            <a:chExt cx="7632848" cy="1850504"/>
          </a:xfrm>
        </p:grpSpPr>
        <p:sp>
          <p:nvSpPr>
            <p:cNvPr id="12" name="星 32 11"/>
            <p:cNvSpPr/>
            <p:nvPr/>
          </p:nvSpPr>
          <p:spPr>
            <a:xfrm>
              <a:off x="683568" y="4242792"/>
              <a:ext cx="1728192" cy="1778496"/>
            </a:xfrm>
            <a:prstGeom prst="star3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800" dirty="0" smtClean="0">
                  <a:solidFill>
                    <a:schemeClr val="tx1"/>
                  </a:solidFill>
                </a:rPr>
                <a:t>急性中毒</a:t>
              </a:r>
              <a:endParaRPr kumimoji="1" lang="ja-JP" altLang="en-US" sz="2800" dirty="0">
                <a:solidFill>
                  <a:schemeClr val="tx1"/>
                </a:solidFill>
              </a:endParaRPr>
            </a:p>
          </p:txBody>
        </p:sp>
        <p:sp>
          <p:nvSpPr>
            <p:cNvPr id="13" name="星 32 12"/>
            <p:cNvSpPr/>
            <p:nvPr/>
          </p:nvSpPr>
          <p:spPr>
            <a:xfrm>
              <a:off x="3635896" y="4242792"/>
              <a:ext cx="1728192" cy="1778496"/>
            </a:xfrm>
            <a:prstGeom prst="star3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800" dirty="0" smtClean="0">
                  <a:solidFill>
                    <a:schemeClr val="tx1"/>
                  </a:solidFill>
                </a:rPr>
                <a:t>救急搬送</a:t>
              </a:r>
              <a:endParaRPr kumimoji="1" lang="ja-JP" altLang="en-US" sz="2800" dirty="0">
                <a:solidFill>
                  <a:schemeClr val="tx1"/>
                </a:solidFill>
              </a:endParaRPr>
            </a:p>
          </p:txBody>
        </p:sp>
        <p:sp>
          <p:nvSpPr>
            <p:cNvPr id="14" name="星 32 13"/>
            <p:cNvSpPr/>
            <p:nvPr/>
          </p:nvSpPr>
          <p:spPr>
            <a:xfrm>
              <a:off x="6588224" y="4170784"/>
              <a:ext cx="1728192" cy="1778496"/>
            </a:xfrm>
            <a:prstGeom prst="star3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800" dirty="0" smtClean="0">
                  <a:solidFill>
                    <a:schemeClr val="tx1"/>
                  </a:solidFill>
                </a:rPr>
                <a:t>死亡</a:t>
              </a:r>
              <a:endParaRPr kumimoji="1" lang="ja-JP" altLang="en-US" sz="2800" dirty="0">
                <a:solidFill>
                  <a:schemeClr val="tx1"/>
                </a:solidFill>
              </a:endParaRPr>
            </a:p>
          </p:txBody>
        </p:sp>
      </p:grpSp>
      <p:graphicFrame>
        <p:nvGraphicFramePr>
          <p:cNvPr id="16" name="図表 15"/>
          <p:cNvGraphicFramePr/>
          <p:nvPr>
            <p:extLst>
              <p:ext uri="{D42A27DB-BD31-4B8C-83A1-F6EECF244321}">
                <p14:modId xmlns:p14="http://schemas.microsoft.com/office/powerpoint/2010/main" val="3694999858"/>
              </p:ext>
            </p:extLst>
          </p:nvPr>
        </p:nvGraphicFramePr>
        <p:xfrm>
          <a:off x="971600" y="1685032"/>
          <a:ext cx="7128792" cy="2752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01442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2840</TotalTime>
  <Words>4570</Words>
  <Application>Microsoft Office PowerPoint</Application>
  <PresentationFormat>画面に合わせる (4:3)</PresentationFormat>
  <Paragraphs>497</Paragraphs>
  <Slides>47</Slides>
  <Notes>43</Notes>
  <HiddenSlides>0</HiddenSlides>
  <MMClips>0</MMClips>
  <ScaleCrop>false</ScaleCrop>
  <HeadingPairs>
    <vt:vector size="4" baseType="variant">
      <vt:variant>
        <vt:lpstr>テーマ</vt:lpstr>
      </vt:variant>
      <vt:variant>
        <vt:i4>1</vt:i4>
      </vt:variant>
      <vt:variant>
        <vt:lpstr>スライド タイトル</vt:lpstr>
      </vt:variant>
      <vt:variant>
        <vt:i4>47</vt:i4>
      </vt:variant>
    </vt:vector>
  </HeadingPairs>
  <TitlesOfParts>
    <vt:vector size="48" baseType="lpstr">
      <vt:lpstr>Office ​​テーマ</vt:lpstr>
      <vt:lpstr>STOP 危険ドラッグ</vt:lpstr>
      <vt:lpstr>薬物乱用とは</vt:lpstr>
      <vt:lpstr>乱用される薬物</vt:lpstr>
      <vt:lpstr>乱用薬物の分類</vt:lpstr>
      <vt:lpstr>厳しい罰則</vt:lpstr>
      <vt:lpstr> 薬物乱用の最近の特徴は？ </vt:lpstr>
      <vt:lpstr>危険ドラッグとは</vt:lpstr>
      <vt:lpstr>危険ドラッグを使用すると危険</vt:lpstr>
      <vt:lpstr>本当の怖さを知っていますか？</vt:lpstr>
      <vt:lpstr>危険ドラッグの売られ方</vt:lpstr>
      <vt:lpstr>ハーブ系</vt:lpstr>
      <vt:lpstr>アロマ系</vt:lpstr>
      <vt:lpstr>飲食物系</vt:lpstr>
      <vt:lpstr>試薬系</vt:lpstr>
      <vt:lpstr>植物粉末系</vt:lpstr>
      <vt:lpstr>ビデオクリーナー・バスソルト系</vt:lpstr>
      <vt:lpstr>PowerPoint プレゼンテーション</vt:lpstr>
      <vt:lpstr>ハーブをエタノールで洗うと</vt:lpstr>
      <vt:lpstr>PowerPoint プレゼンテーション</vt:lpstr>
      <vt:lpstr>製造工場から見えてくる</vt:lpstr>
      <vt:lpstr>ロシアンルーレット</vt:lpstr>
      <vt:lpstr>危険ドラッグは「毒物」</vt:lpstr>
      <vt:lpstr>危険ドラッグ乱用の影響</vt:lpstr>
      <vt:lpstr>薬　物　依　存</vt:lpstr>
      <vt:lpstr>元に戻れない脳</vt:lpstr>
      <vt:lpstr>「合法」→「安全」という誤解</vt:lpstr>
      <vt:lpstr>危険ドラッグが売られている</vt:lpstr>
      <vt:lpstr>危険ドラッグでの検挙状況</vt:lpstr>
      <vt:lpstr>危険ドラッグの規制法律</vt:lpstr>
      <vt:lpstr>指定薬物とは？</vt:lpstr>
      <vt:lpstr>指定薬物の所持・使用等が禁止</vt:lpstr>
      <vt:lpstr>PowerPoint プレゼンテーション</vt:lpstr>
      <vt:lpstr>PowerPoint プレゼンテーション</vt:lpstr>
      <vt:lpstr>PowerPoint プレゼンテーション</vt:lpstr>
      <vt:lpstr>危険ドラックに係る検挙人数と死亡者数</vt:lpstr>
      <vt:lpstr>千葉県における危険ドラックによる事件</vt:lpstr>
      <vt:lpstr>危険ドラッグ条例</vt:lpstr>
      <vt:lpstr>危険ドラッグの乱用で</vt:lpstr>
      <vt:lpstr>薬物乱用の影響</vt:lpstr>
      <vt:lpstr>断る勇気を持とう</vt:lpstr>
      <vt:lpstr>断り方のポイント</vt:lpstr>
      <vt:lpstr>危険ドラッグは個人の自由？</vt:lpstr>
      <vt:lpstr>悩んだときは、まず相談</vt:lpstr>
      <vt:lpstr>PowerPoint プレゼンテーション</vt:lpstr>
      <vt:lpstr>PowerPoint プレゼンテーション</vt:lpstr>
      <vt:lpstr>PowerPoint プレゼンテーション</vt:lpstr>
      <vt:lpstr>講演の流れ</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富永孝治</dc:creator>
  <cp:lastModifiedBy>薬局</cp:lastModifiedBy>
  <cp:revision>218</cp:revision>
  <cp:lastPrinted>2013-12-12T21:12:12Z</cp:lastPrinted>
  <dcterms:created xsi:type="dcterms:W3CDTF">2013-03-04T02:05:49Z</dcterms:created>
  <dcterms:modified xsi:type="dcterms:W3CDTF">2015-05-30T07:19:29Z</dcterms:modified>
</cp:coreProperties>
</file>