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1" r:id="rId1"/>
    <p:sldMasterId id="2147486856" r:id="rId2"/>
    <p:sldMasterId id="2147487126" r:id="rId3"/>
    <p:sldMasterId id="2147488453" r:id="rId4"/>
    <p:sldMasterId id="2147488466" r:id="rId5"/>
    <p:sldMasterId id="2147488479" r:id="rId6"/>
  </p:sldMasterIdLst>
  <p:notesMasterIdLst>
    <p:notesMasterId r:id="rId43"/>
  </p:notesMasterIdLst>
  <p:handoutMasterIdLst>
    <p:handoutMasterId r:id="rId44"/>
  </p:handoutMasterIdLst>
  <p:sldIdLst>
    <p:sldId id="1632" r:id="rId7"/>
    <p:sldId id="1613" r:id="rId8"/>
    <p:sldId id="1579" r:id="rId9"/>
    <p:sldId id="1700" r:id="rId10"/>
    <p:sldId id="1639" r:id="rId11"/>
    <p:sldId id="1573" r:id="rId12"/>
    <p:sldId id="1659" r:id="rId13"/>
    <p:sldId id="1635" r:id="rId14"/>
    <p:sldId id="1701" r:id="rId15"/>
    <p:sldId id="1704" r:id="rId16"/>
    <p:sldId id="1585" r:id="rId17"/>
    <p:sldId id="1671" r:id="rId18"/>
    <p:sldId id="1590" r:id="rId19"/>
    <p:sldId id="1673" r:id="rId20"/>
    <p:sldId id="1648" r:id="rId21"/>
    <p:sldId id="1596" r:id="rId22"/>
    <p:sldId id="1521" r:id="rId23"/>
    <p:sldId id="1597" r:id="rId24"/>
    <p:sldId id="1599" r:id="rId25"/>
    <p:sldId id="1695" r:id="rId26"/>
    <p:sldId id="1643" r:id="rId27"/>
    <p:sldId id="1644" r:id="rId28"/>
    <p:sldId id="1697" r:id="rId29"/>
    <p:sldId id="1698" r:id="rId30"/>
    <p:sldId id="1705" r:id="rId31"/>
    <p:sldId id="1604" r:id="rId32"/>
    <p:sldId id="1066" r:id="rId33"/>
    <p:sldId id="1067" r:id="rId34"/>
    <p:sldId id="1110" r:id="rId35"/>
    <p:sldId id="1609" r:id="rId36"/>
    <p:sldId id="1611" r:id="rId37"/>
    <p:sldId id="1619" r:id="rId38"/>
    <p:sldId id="1602" r:id="rId39"/>
    <p:sldId id="1610" r:id="rId40"/>
    <p:sldId id="1652" r:id="rId41"/>
    <p:sldId id="1637" r:id="rId42"/>
  </p:sldIdLst>
  <p:sldSz cx="9144000" cy="6858000" type="screen4x3"/>
  <p:notesSz cx="6858000" cy="9945688"/>
  <p:defaultTextStyle>
    <a:defPPr>
      <a:defRPr lang="ja-JP"/>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FF99FF"/>
    <a:srgbClr val="FFFF99"/>
    <a:srgbClr val="FFCCFF"/>
    <a:srgbClr val="EAECF2"/>
    <a:srgbClr val="FF66FF"/>
    <a:srgbClr val="FFFF00"/>
    <a:srgbClr val="FF00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707" autoAdjust="0"/>
  </p:normalViewPr>
  <p:slideViewPr>
    <p:cSldViewPr>
      <p:cViewPr varScale="1">
        <p:scale>
          <a:sx n="71" d="100"/>
          <a:sy n="71" d="100"/>
        </p:scale>
        <p:origin x="-13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057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6904" tIns="48451" rIns="96904" bIns="48451" numCol="1" anchor="t" anchorCtr="0" compatLnSpc="1">
            <a:prstTxWarp prst="textNoShape">
              <a:avLst/>
            </a:prstTxWarp>
          </a:bodyPr>
          <a:lstStyle>
            <a:lvl1pPr defTabSz="969963" eaLnBrk="1" hangingPunct="1">
              <a:defRPr kumimoji="1" sz="1300">
                <a:effectLst/>
                <a:latin typeface="Times New Roman" pitchFamily="18" charset="0"/>
              </a:defRPr>
            </a:lvl1pPr>
          </a:lstStyle>
          <a:p>
            <a:pPr>
              <a:defRPr/>
            </a:pPr>
            <a:endParaRPr lang="en-US" altLang="ja-JP"/>
          </a:p>
        </p:txBody>
      </p:sp>
      <p:sp>
        <p:nvSpPr>
          <p:cNvPr id="1331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6904" tIns="48451" rIns="96904" bIns="48451" numCol="1" anchor="t" anchorCtr="0" compatLnSpc="1">
            <a:prstTxWarp prst="textNoShape">
              <a:avLst/>
            </a:prstTxWarp>
          </a:bodyPr>
          <a:lstStyle>
            <a:lvl1pPr algn="r" defTabSz="969963" eaLnBrk="1" hangingPunct="1">
              <a:defRPr kumimoji="1" sz="1300">
                <a:effectLst/>
                <a:latin typeface="Times New Roman" pitchFamily="18" charset="0"/>
              </a:defRPr>
            </a:lvl1pPr>
          </a:lstStyle>
          <a:p>
            <a:pPr>
              <a:defRPr/>
            </a:pPr>
            <a:endParaRPr lang="en-US" altLang="ja-JP"/>
          </a:p>
        </p:txBody>
      </p:sp>
      <p:sp>
        <p:nvSpPr>
          <p:cNvPr id="13316"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6904" tIns="48451" rIns="96904" bIns="48451" numCol="1" anchor="b" anchorCtr="0" compatLnSpc="1">
            <a:prstTxWarp prst="textNoShape">
              <a:avLst/>
            </a:prstTxWarp>
          </a:bodyPr>
          <a:lstStyle>
            <a:lvl1pPr defTabSz="969963" eaLnBrk="1" hangingPunct="1">
              <a:defRPr kumimoji="1" sz="1300">
                <a:effectLst/>
                <a:latin typeface="Times New Roman" pitchFamily="18" charset="0"/>
              </a:defRPr>
            </a:lvl1pPr>
          </a:lstStyle>
          <a:p>
            <a:pPr>
              <a:defRPr/>
            </a:pPr>
            <a:endParaRPr lang="en-US" altLang="ja-JP"/>
          </a:p>
        </p:txBody>
      </p:sp>
      <p:sp>
        <p:nvSpPr>
          <p:cNvPr id="13317" name="Rectangle 5"/>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6904" tIns="48451" rIns="96904" bIns="48451" numCol="1" anchor="b" anchorCtr="0" compatLnSpc="1">
            <a:prstTxWarp prst="textNoShape">
              <a:avLst/>
            </a:prstTxWarp>
          </a:bodyPr>
          <a:lstStyle>
            <a:lvl1pPr algn="r" defTabSz="969963" eaLnBrk="1" hangingPunct="1">
              <a:defRPr kumimoji="1" sz="1300">
                <a:effectLst/>
                <a:latin typeface="Times New Roman" pitchFamily="18" charset="0"/>
              </a:defRPr>
            </a:lvl1pPr>
          </a:lstStyle>
          <a:p>
            <a:pPr>
              <a:defRPr/>
            </a:pPr>
            <a:fld id="{2E94A962-408B-4F48-B1EF-ED853A607CE7}" type="slidenum">
              <a:rPr lang="en-US" altLang="ja-JP"/>
              <a:pPr>
                <a:defRPr/>
              </a:pPr>
              <a:t>&lt;#&gt;</a:t>
            </a:fld>
            <a:endParaRPr lang="en-US" altLang="ja-JP"/>
          </a:p>
        </p:txBody>
      </p:sp>
    </p:spTree>
    <p:extLst>
      <p:ext uri="{BB962C8B-B14F-4D97-AF65-F5344CB8AC3E}">
        <p14:creationId xmlns:p14="http://schemas.microsoft.com/office/powerpoint/2010/main" xmlns="" val="219943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effectLst/>
                <a:latin typeface="Times New Roman" pitchFamily="18" charset="0"/>
              </a:defRPr>
            </a:lvl1pPr>
          </a:lstStyle>
          <a:p>
            <a:pPr>
              <a:defRPr/>
            </a:pPr>
            <a:endParaRPr lang="en-US" altLang="ja-JP"/>
          </a:p>
        </p:txBody>
      </p:sp>
      <p:sp>
        <p:nvSpPr>
          <p:cNvPr id="167939"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effectLst/>
                <a:latin typeface="Times New Roman" pitchFamily="18" charset="0"/>
              </a:defRPr>
            </a:lvl1pPr>
          </a:lstStyle>
          <a:p>
            <a:pPr>
              <a:defRPr/>
            </a:pPr>
            <a:endParaRPr lang="en-US" altLang="ja-JP"/>
          </a:p>
        </p:txBody>
      </p:sp>
      <p:sp>
        <p:nvSpPr>
          <p:cNvPr id="123908"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41"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67942"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effectLst/>
                <a:latin typeface="Times New Roman" pitchFamily="18" charset="0"/>
              </a:defRPr>
            </a:lvl1pPr>
          </a:lstStyle>
          <a:p>
            <a:pPr>
              <a:defRPr/>
            </a:pPr>
            <a:endParaRPr lang="en-US" altLang="ja-JP"/>
          </a:p>
        </p:txBody>
      </p:sp>
      <p:sp>
        <p:nvSpPr>
          <p:cNvPr id="167943"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effectLst/>
                <a:latin typeface="Times New Roman" pitchFamily="18" charset="0"/>
              </a:defRPr>
            </a:lvl1pPr>
          </a:lstStyle>
          <a:p>
            <a:pPr>
              <a:defRPr/>
            </a:pPr>
            <a:fld id="{3D19CF44-81F1-4545-A4E5-D268A3A588AF}" type="slidenum">
              <a:rPr lang="en-US" altLang="ja-JP"/>
              <a:pPr>
                <a:defRPr/>
              </a:pPr>
              <a:t>&lt;#&gt;</a:t>
            </a:fld>
            <a:endParaRPr lang="en-US" altLang="ja-JP"/>
          </a:p>
        </p:txBody>
      </p:sp>
    </p:spTree>
    <p:extLst>
      <p:ext uri="{BB962C8B-B14F-4D97-AF65-F5344CB8AC3E}">
        <p14:creationId xmlns:p14="http://schemas.microsoft.com/office/powerpoint/2010/main" xmlns="" val="3473471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9447213"/>
            <a:ext cx="29718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eaLnBrk="1" hangingPunct="1"/>
            <a:fld id="{95C7153A-A070-4A87-B6C2-AEC623C3C92B}" type="slidenum">
              <a:rPr kumimoji="1" lang="en-US" altLang="ja-JP" sz="1200">
                <a:solidFill>
                  <a:srgbClr val="000000"/>
                </a:solidFill>
                <a:effectLst/>
                <a:latin typeface="Times New Roman" pitchFamily="18" charset="0"/>
              </a:rPr>
              <a:pPr algn="r" eaLnBrk="1" hangingPunct="1"/>
              <a:t>8</a:t>
            </a:fld>
            <a:endParaRPr kumimoji="1" lang="en-US" altLang="ja-JP" sz="1200">
              <a:solidFill>
                <a:srgbClr val="000000"/>
              </a:solidFill>
              <a:effectLst/>
              <a:latin typeface="Times New Roman" pitchFamily="18" charset="0"/>
            </a:endParaRPr>
          </a:p>
        </p:txBody>
      </p:sp>
      <p:sp>
        <p:nvSpPr>
          <p:cNvPr id="125955" name="Rectangle 7"/>
          <p:cNvSpPr txBox="1">
            <a:spLocks noGrp="1" noChangeArrowheads="1"/>
          </p:cNvSpPr>
          <p:nvPr/>
        </p:nvSpPr>
        <p:spPr bwMode="auto">
          <a:xfrm>
            <a:off x="3884613" y="9447213"/>
            <a:ext cx="29718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eaLnBrk="1" hangingPunct="1"/>
            <a:fld id="{0AC8E0DD-5DC0-4D31-8606-4F0E4C7E5C13}" type="slidenum">
              <a:rPr kumimoji="1" lang="en-US" altLang="ja-JP" sz="1200">
                <a:solidFill>
                  <a:srgbClr val="000000"/>
                </a:solidFill>
                <a:effectLst/>
              </a:rPr>
              <a:pPr algn="r" eaLnBrk="1" hangingPunct="1"/>
              <a:t>8</a:t>
            </a:fld>
            <a:endParaRPr kumimoji="1" lang="en-US" altLang="ja-JP" sz="1200">
              <a:solidFill>
                <a:srgbClr val="000000"/>
              </a:solidFill>
              <a:effectLst/>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6"/>
          <p:cNvSpPr>
            <a:spLocks noGrp="1"/>
          </p:cNvSpPr>
          <p:nvPr>
            <p:ph type="dt" sz="half" idx="10"/>
          </p:nvPr>
        </p:nvSpPr>
        <p:spPr/>
        <p:txBody>
          <a:bodyPr/>
          <a:lstStyle>
            <a:lvl1pPr>
              <a:defRPr/>
            </a:lvl1pPr>
          </a:lstStyle>
          <a:p>
            <a:pPr>
              <a:defRPr/>
            </a:pPr>
            <a:endParaRPr lang="ja-JP" altLang="en-US"/>
          </a:p>
        </p:txBody>
      </p:sp>
      <p:sp>
        <p:nvSpPr>
          <p:cNvPr id="5" name="Slide Number Placeholder 7"/>
          <p:cNvSpPr>
            <a:spLocks noGrp="1"/>
          </p:cNvSpPr>
          <p:nvPr>
            <p:ph type="sldNum" sz="quarter" idx="11"/>
          </p:nvPr>
        </p:nvSpPr>
        <p:spPr/>
        <p:txBody>
          <a:bodyPr/>
          <a:lstStyle>
            <a:lvl1pPr>
              <a:defRPr/>
            </a:lvl1pPr>
          </a:lstStyle>
          <a:p>
            <a:pPr>
              <a:defRPr/>
            </a:pPr>
            <a:fld id="{B81922F3-DE14-412F-9723-95799F2D32A1}" type="slidenum">
              <a:rPr lang="ja-JP" altLang="en-US"/>
              <a:pPr>
                <a:defRPr/>
              </a:pPr>
              <a:t>&lt;#&gt;</a:t>
            </a:fld>
            <a:endParaRPr lang="ja-JP" altLang="en-US"/>
          </a:p>
        </p:txBody>
      </p:sp>
      <p:sp>
        <p:nvSpPr>
          <p:cNvPr id="6" name="Footer Placeholder 8"/>
          <p:cNvSpPr>
            <a:spLocks noGrp="1"/>
          </p:cNvSpPr>
          <p:nvPr>
            <p:ph type="ftr" sz="quarter" idx="12"/>
          </p:nvPr>
        </p:nvSpPr>
        <p:spPr/>
        <p:txBody>
          <a:bodyPr/>
          <a:lstStyle>
            <a:lvl1pPr>
              <a:defRPr/>
            </a:lvl1pPr>
          </a:lstStyle>
          <a:p>
            <a:pPr>
              <a:defRPr/>
            </a:pPr>
            <a:endParaRPr lang="ja-JP" altLang="en-US"/>
          </a:p>
        </p:txBody>
      </p:sp>
    </p:spTree>
    <p:extLst>
      <p:ext uri="{BB962C8B-B14F-4D97-AF65-F5344CB8AC3E}">
        <p14:creationId xmlns:p14="http://schemas.microsoft.com/office/powerpoint/2010/main" xmlns="" val="293780760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EC3F7D67-5B34-4F13-AC83-3466068D85B9}" type="slidenum">
              <a:rPr lang="ja-JP" altLang="en-US"/>
              <a:pPr>
                <a:defRPr/>
              </a:pPr>
              <a:t>&lt;#&gt;</a:t>
            </a:fld>
            <a:endParaRPr lang="ja-JP" altLang="en-US"/>
          </a:p>
        </p:txBody>
      </p:sp>
    </p:spTree>
    <p:extLst>
      <p:ext uri="{BB962C8B-B14F-4D97-AF65-F5344CB8AC3E}">
        <p14:creationId xmlns:p14="http://schemas.microsoft.com/office/powerpoint/2010/main" xmlns="" val="23611470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52E9CCB-CAB7-4C6D-AFC4-83551AC2C0EF}" type="slidenum">
              <a:rPr lang="ja-JP" altLang="en-US"/>
              <a:pPr>
                <a:defRPr/>
              </a:pPr>
              <a:t>&lt;#&gt;</a:t>
            </a:fld>
            <a:endParaRPr lang="ja-JP" altLang="en-US"/>
          </a:p>
        </p:txBody>
      </p:sp>
    </p:spTree>
    <p:extLst>
      <p:ext uri="{BB962C8B-B14F-4D97-AF65-F5344CB8AC3E}">
        <p14:creationId xmlns:p14="http://schemas.microsoft.com/office/powerpoint/2010/main" xmlns="" val="34062198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81597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981200"/>
            <a:ext cx="40386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xmlns="" val="12121959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6"/>
          <p:cNvSpPr>
            <a:spLocks noGrp="1"/>
          </p:cNvSpPr>
          <p:nvPr>
            <p:ph type="dt" sz="half" idx="10"/>
          </p:nvPr>
        </p:nvSpPr>
        <p:spPr/>
        <p:txBody>
          <a:bodyPr/>
          <a:lstStyle>
            <a:lvl1pPr>
              <a:defRPr/>
            </a:lvl1pPr>
          </a:lstStyle>
          <a:p>
            <a:pPr>
              <a:defRPr/>
            </a:pPr>
            <a:endParaRPr lang="ja-JP" altLang="en-US"/>
          </a:p>
        </p:txBody>
      </p:sp>
      <p:sp>
        <p:nvSpPr>
          <p:cNvPr id="5" name="Slide Number Placeholder 7"/>
          <p:cNvSpPr>
            <a:spLocks noGrp="1"/>
          </p:cNvSpPr>
          <p:nvPr>
            <p:ph type="sldNum" sz="quarter" idx="11"/>
          </p:nvPr>
        </p:nvSpPr>
        <p:spPr/>
        <p:txBody>
          <a:bodyPr/>
          <a:lstStyle>
            <a:lvl1pPr>
              <a:defRPr/>
            </a:lvl1pPr>
          </a:lstStyle>
          <a:p>
            <a:pPr>
              <a:defRPr/>
            </a:pPr>
            <a:fld id="{03A4F907-A6B0-47B7-9A79-DCADC54EA96E}" type="slidenum">
              <a:rPr lang="ja-JP" altLang="en-US"/>
              <a:pPr>
                <a:defRPr/>
              </a:pPr>
              <a:t>&lt;#&gt;</a:t>
            </a:fld>
            <a:endParaRPr lang="ja-JP" altLang="en-US"/>
          </a:p>
        </p:txBody>
      </p:sp>
      <p:sp>
        <p:nvSpPr>
          <p:cNvPr id="6" name="Footer Placeholder 8"/>
          <p:cNvSpPr>
            <a:spLocks noGrp="1"/>
          </p:cNvSpPr>
          <p:nvPr>
            <p:ph type="ftr" sz="quarter" idx="12"/>
          </p:nvPr>
        </p:nvSpPr>
        <p:spPr/>
        <p:txBody>
          <a:bodyPr/>
          <a:lstStyle>
            <a:lvl1pPr>
              <a:defRPr/>
            </a:lvl1pPr>
          </a:lstStyle>
          <a:p>
            <a:pPr>
              <a:defRPr/>
            </a:pPr>
            <a:endParaRPr lang="ja-JP" altLang="en-US"/>
          </a:p>
        </p:txBody>
      </p:sp>
    </p:spTree>
    <p:extLst>
      <p:ext uri="{BB962C8B-B14F-4D97-AF65-F5344CB8AC3E}">
        <p14:creationId xmlns:p14="http://schemas.microsoft.com/office/powerpoint/2010/main" xmlns="" val="9628752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98B4AF79-B361-40E6-9F95-B3916461AAB4}" type="slidenum">
              <a:rPr lang="ja-JP" altLang="en-US"/>
              <a:pPr>
                <a:defRPr/>
              </a:pPr>
              <a:t>&lt;#&gt;</a:t>
            </a:fld>
            <a:endParaRPr lang="ja-JP" altLang="en-US"/>
          </a:p>
        </p:txBody>
      </p:sp>
    </p:spTree>
    <p:extLst>
      <p:ext uri="{BB962C8B-B14F-4D97-AF65-F5344CB8AC3E}">
        <p14:creationId xmlns:p14="http://schemas.microsoft.com/office/powerpoint/2010/main" xmlns="" val="5734781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3"/>
          <p:cNvSpPr>
            <a:spLocks noGrp="1"/>
          </p:cNvSpPr>
          <p:nvPr>
            <p:ph type="dt" sz="half" idx="10"/>
          </p:nvPr>
        </p:nvSpPr>
        <p:spPr/>
        <p:txBody>
          <a:bodyPr/>
          <a:lstStyle>
            <a:lvl1pPr>
              <a:defRPr/>
            </a:lvl1pPr>
          </a:lstStyle>
          <a:p>
            <a:pPr>
              <a:defRPr/>
            </a:pPr>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7B6E03FF-6F85-40A5-A6B8-014AFCD106CF}" type="slidenum">
              <a:rPr lang="ja-JP" altLang="en-US"/>
              <a:pPr>
                <a:defRPr/>
              </a:pPr>
              <a:t>&lt;#&gt;</a:t>
            </a:fld>
            <a:endParaRPr lang="ja-JP" altLang="en-US"/>
          </a:p>
        </p:txBody>
      </p:sp>
    </p:spTree>
    <p:extLst>
      <p:ext uri="{BB962C8B-B14F-4D97-AF65-F5344CB8AC3E}">
        <p14:creationId xmlns:p14="http://schemas.microsoft.com/office/powerpoint/2010/main" xmlns="" val="16102322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4"/>
          </p:nvPr>
        </p:nvSpPr>
        <p:spPr/>
        <p:txBody>
          <a:bodyPr/>
          <a:lstStyle>
            <a:lvl1pPr>
              <a:defRPr/>
            </a:lvl1pPr>
          </a:lstStyle>
          <a:p>
            <a:pPr>
              <a:defRPr/>
            </a:pPr>
            <a:endParaRPr lang="ja-JP" altLang="en-US"/>
          </a:p>
        </p:txBody>
      </p:sp>
      <p:sp>
        <p:nvSpPr>
          <p:cNvPr id="6" name="Footer Placeholder 5"/>
          <p:cNvSpPr>
            <a:spLocks noGrp="1"/>
          </p:cNvSpPr>
          <p:nvPr>
            <p:ph type="ftr" sz="quarter" idx="15"/>
          </p:nvPr>
        </p:nvSpPr>
        <p:spPr/>
        <p:txBody>
          <a:bodyPr/>
          <a:lstStyle>
            <a:lvl1pPr>
              <a:defRPr/>
            </a:lvl1pPr>
          </a:lstStyle>
          <a:p>
            <a:pPr>
              <a:defRPr/>
            </a:pPr>
            <a:endParaRPr lang="ja-JP" altLang="en-US"/>
          </a:p>
        </p:txBody>
      </p:sp>
      <p:sp>
        <p:nvSpPr>
          <p:cNvPr id="7" name="Slide Number Placeholder 6"/>
          <p:cNvSpPr>
            <a:spLocks noGrp="1"/>
          </p:cNvSpPr>
          <p:nvPr>
            <p:ph type="sldNum" sz="quarter" idx="16"/>
          </p:nvPr>
        </p:nvSpPr>
        <p:spPr/>
        <p:txBody>
          <a:bodyPr/>
          <a:lstStyle>
            <a:lvl1pPr>
              <a:defRPr/>
            </a:lvl1pPr>
          </a:lstStyle>
          <a:p>
            <a:pPr>
              <a:defRPr/>
            </a:pPr>
            <a:fld id="{5C1C3B99-97C4-4BEE-947B-F18CDC768D98}" type="slidenum">
              <a:rPr lang="ja-JP" altLang="en-US"/>
              <a:pPr>
                <a:defRPr/>
              </a:pPr>
              <a:t>&lt;#&gt;</a:t>
            </a:fld>
            <a:endParaRPr lang="ja-JP" altLang="en-US"/>
          </a:p>
        </p:txBody>
      </p:sp>
    </p:spTree>
    <p:extLst>
      <p:ext uri="{BB962C8B-B14F-4D97-AF65-F5344CB8AC3E}">
        <p14:creationId xmlns:p14="http://schemas.microsoft.com/office/powerpoint/2010/main" xmlns="" val="32592487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5"/>
          </p:nvPr>
        </p:nvSpPr>
        <p:spPr/>
        <p:txBody>
          <a:bodyPr/>
          <a:lstStyle>
            <a:lvl1pPr>
              <a:defRPr/>
            </a:lvl1pPr>
          </a:lstStyle>
          <a:p>
            <a:pPr>
              <a:defRPr/>
            </a:pPr>
            <a:endParaRPr lang="ja-JP" altLang="en-US"/>
          </a:p>
        </p:txBody>
      </p:sp>
      <p:sp>
        <p:nvSpPr>
          <p:cNvPr id="8" name="Footer Placeholder 7"/>
          <p:cNvSpPr>
            <a:spLocks noGrp="1"/>
          </p:cNvSpPr>
          <p:nvPr>
            <p:ph type="ftr" sz="quarter" idx="16"/>
          </p:nvPr>
        </p:nvSpPr>
        <p:spPr/>
        <p:txBody>
          <a:bodyPr/>
          <a:lstStyle>
            <a:lvl1pPr>
              <a:defRPr/>
            </a:lvl1pPr>
          </a:lstStyle>
          <a:p>
            <a:pPr>
              <a:defRPr/>
            </a:pPr>
            <a:endParaRPr lang="ja-JP" altLang="en-US"/>
          </a:p>
        </p:txBody>
      </p:sp>
      <p:sp>
        <p:nvSpPr>
          <p:cNvPr id="9" name="Slide Number Placeholder 8"/>
          <p:cNvSpPr>
            <a:spLocks noGrp="1"/>
          </p:cNvSpPr>
          <p:nvPr>
            <p:ph type="sldNum" sz="quarter" idx="17"/>
          </p:nvPr>
        </p:nvSpPr>
        <p:spPr/>
        <p:txBody>
          <a:bodyPr/>
          <a:lstStyle>
            <a:lvl1pPr>
              <a:defRPr/>
            </a:lvl1pPr>
          </a:lstStyle>
          <a:p>
            <a:pPr>
              <a:defRPr/>
            </a:pPr>
            <a:fld id="{3793F0B4-7833-4829-8088-74B0C76BE252}" type="slidenum">
              <a:rPr lang="ja-JP" altLang="en-US"/>
              <a:pPr>
                <a:defRPr/>
              </a:pPr>
              <a:t>&lt;#&gt;</a:t>
            </a:fld>
            <a:endParaRPr lang="ja-JP" altLang="en-US"/>
          </a:p>
        </p:txBody>
      </p:sp>
    </p:spTree>
    <p:extLst>
      <p:ext uri="{BB962C8B-B14F-4D97-AF65-F5344CB8AC3E}">
        <p14:creationId xmlns:p14="http://schemas.microsoft.com/office/powerpoint/2010/main" xmlns="" val="9975523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lvl1pPr>
          </a:lstStyle>
          <a:p>
            <a:pPr>
              <a:defRPr/>
            </a:pPr>
            <a:endParaRPr lang="ja-JP" altLang="en-US"/>
          </a:p>
        </p:txBody>
      </p:sp>
      <p:sp>
        <p:nvSpPr>
          <p:cNvPr id="4" name="Footer Placeholder 3"/>
          <p:cNvSpPr>
            <a:spLocks noGrp="1"/>
          </p:cNvSpPr>
          <p:nvPr>
            <p:ph type="ftr" sz="quarter" idx="11"/>
          </p:nvPr>
        </p:nvSpPr>
        <p:spPr/>
        <p:txBody>
          <a:bodyPr/>
          <a:lstStyle>
            <a:lvl1pPr>
              <a:defRPr/>
            </a:lvl1pPr>
          </a:lstStyle>
          <a:p>
            <a:pPr>
              <a:defRPr/>
            </a:pPr>
            <a:endParaRPr lang="ja-JP" altLang="en-US"/>
          </a:p>
        </p:txBody>
      </p:sp>
      <p:sp>
        <p:nvSpPr>
          <p:cNvPr id="5" name="Slide Number Placeholder 4"/>
          <p:cNvSpPr>
            <a:spLocks noGrp="1"/>
          </p:cNvSpPr>
          <p:nvPr>
            <p:ph type="sldNum" sz="quarter" idx="12"/>
          </p:nvPr>
        </p:nvSpPr>
        <p:spPr/>
        <p:txBody>
          <a:bodyPr/>
          <a:lstStyle>
            <a:lvl1pPr>
              <a:defRPr/>
            </a:lvl1pPr>
          </a:lstStyle>
          <a:p>
            <a:pPr>
              <a:defRPr/>
            </a:pPr>
            <a:fld id="{50F1FFF7-7FA2-4F5D-824D-D16A04A5E910}" type="slidenum">
              <a:rPr lang="ja-JP" altLang="en-US"/>
              <a:pPr>
                <a:defRPr/>
              </a:pPr>
              <a:t>&lt;#&gt;</a:t>
            </a:fld>
            <a:endParaRPr lang="ja-JP" altLang="en-US"/>
          </a:p>
        </p:txBody>
      </p:sp>
    </p:spTree>
    <p:extLst>
      <p:ext uri="{BB962C8B-B14F-4D97-AF65-F5344CB8AC3E}">
        <p14:creationId xmlns:p14="http://schemas.microsoft.com/office/powerpoint/2010/main" xmlns="" val="22981866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ja-JP" altLang="en-US"/>
          </a:p>
        </p:txBody>
      </p:sp>
      <p:sp>
        <p:nvSpPr>
          <p:cNvPr id="3" name="Footer Placeholder 2"/>
          <p:cNvSpPr>
            <a:spLocks noGrp="1"/>
          </p:cNvSpPr>
          <p:nvPr>
            <p:ph type="ftr" sz="quarter" idx="11"/>
          </p:nvPr>
        </p:nvSpPr>
        <p:spPr/>
        <p:txBody>
          <a:bodyPr/>
          <a:lstStyle>
            <a:lvl1pPr>
              <a:defRPr/>
            </a:lvl1pPr>
          </a:lstStyle>
          <a:p>
            <a:pPr>
              <a:defRPr/>
            </a:pPr>
            <a:endParaRPr lang="ja-JP" altLang="en-US"/>
          </a:p>
        </p:txBody>
      </p:sp>
      <p:sp>
        <p:nvSpPr>
          <p:cNvPr id="4" name="Slide Number Placeholder 3"/>
          <p:cNvSpPr>
            <a:spLocks noGrp="1"/>
          </p:cNvSpPr>
          <p:nvPr>
            <p:ph type="sldNum" sz="quarter" idx="12"/>
          </p:nvPr>
        </p:nvSpPr>
        <p:spPr/>
        <p:txBody>
          <a:bodyPr/>
          <a:lstStyle>
            <a:lvl1pPr>
              <a:defRPr/>
            </a:lvl1pPr>
          </a:lstStyle>
          <a:p>
            <a:pPr>
              <a:defRPr/>
            </a:pPr>
            <a:fld id="{9C3F650E-C0D7-475D-A07E-E2E2CE3E86DE}" type="slidenum">
              <a:rPr lang="ja-JP" altLang="en-US"/>
              <a:pPr>
                <a:defRPr/>
              </a:pPr>
              <a:t>&lt;#&gt;</a:t>
            </a:fld>
            <a:endParaRPr lang="ja-JP" altLang="en-US"/>
          </a:p>
        </p:txBody>
      </p:sp>
    </p:spTree>
    <p:extLst>
      <p:ext uri="{BB962C8B-B14F-4D97-AF65-F5344CB8AC3E}">
        <p14:creationId xmlns:p14="http://schemas.microsoft.com/office/powerpoint/2010/main" xmlns="" val="1573961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6F7B1EE8-DA22-4C6C-87F8-F5F45B1872D4}" type="slidenum">
              <a:rPr lang="ja-JP" altLang="en-US"/>
              <a:pPr>
                <a:defRPr/>
              </a:pPr>
              <a:t>&lt;#&gt;</a:t>
            </a:fld>
            <a:endParaRPr lang="ja-JP" altLang="en-US"/>
          </a:p>
        </p:txBody>
      </p:sp>
    </p:spTree>
    <p:extLst>
      <p:ext uri="{BB962C8B-B14F-4D97-AF65-F5344CB8AC3E}">
        <p14:creationId xmlns:p14="http://schemas.microsoft.com/office/powerpoint/2010/main" xmlns="" val="241165603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E1531702-3E1E-4B12-B1DB-E88667388082}" type="slidenum">
              <a:rPr lang="ja-JP" altLang="en-US"/>
              <a:pPr>
                <a:defRPr/>
              </a:pPr>
              <a:t>&lt;#&gt;</a:t>
            </a:fld>
            <a:endParaRPr lang="ja-JP" altLang="en-US"/>
          </a:p>
        </p:txBody>
      </p:sp>
    </p:spTree>
    <p:extLst>
      <p:ext uri="{BB962C8B-B14F-4D97-AF65-F5344CB8AC3E}">
        <p14:creationId xmlns:p14="http://schemas.microsoft.com/office/powerpoint/2010/main" xmlns="" val="26990831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90492D74-65DE-4B23-A8BF-1E8ADEA4834E}" type="slidenum">
              <a:rPr lang="ja-JP" altLang="en-US"/>
              <a:pPr>
                <a:defRPr/>
              </a:pPr>
              <a:t>&lt;#&gt;</a:t>
            </a:fld>
            <a:endParaRPr lang="ja-JP" altLang="en-US"/>
          </a:p>
        </p:txBody>
      </p:sp>
    </p:spTree>
    <p:extLst>
      <p:ext uri="{BB962C8B-B14F-4D97-AF65-F5344CB8AC3E}">
        <p14:creationId xmlns:p14="http://schemas.microsoft.com/office/powerpoint/2010/main" xmlns="" val="3485429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C2745589-7919-4668-987B-28B2B1E7BA5B}" type="slidenum">
              <a:rPr lang="ja-JP" altLang="en-US"/>
              <a:pPr>
                <a:defRPr/>
              </a:pPr>
              <a:t>&lt;#&gt;</a:t>
            </a:fld>
            <a:endParaRPr lang="ja-JP" altLang="en-US"/>
          </a:p>
        </p:txBody>
      </p:sp>
    </p:spTree>
    <p:extLst>
      <p:ext uri="{BB962C8B-B14F-4D97-AF65-F5344CB8AC3E}">
        <p14:creationId xmlns:p14="http://schemas.microsoft.com/office/powerpoint/2010/main" xmlns="" val="36673605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962A8B5-FEA5-4E4F-BDE9-53DD785E8D1B}" type="slidenum">
              <a:rPr lang="ja-JP" altLang="en-US"/>
              <a:pPr>
                <a:defRPr/>
              </a:pPr>
              <a:t>&lt;#&gt;</a:t>
            </a:fld>
            <a:endParaRPr lang="ja-JP" altLang="en-US"/>
          </a:p>
        </p:txBody>
      </p:sp>
    </p:spTree>
    <p:extLst>
      <p:ext uri="{BB962C8B-B14F-4D97-AF65-F5344CB8AC3E}">
        <p14:creationId xmlns:p14="http://schemas.microsoft.com/office/powerpoint/2010/main" xmlns="" val="164612313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6"/>
          <p:cNvSpPr>
            <a:spLocks noGrp="1"/>
          </p:cNvSpPr>
          <p:nvPr>
            <p:ph type="dt" sz="half" idx="10"/>
          </p:nvPr>
        </p:nvSpPr>
        <p:spPr/>
        <p:txBody>
          <a:bodyPr/>
          <a:lstStyle>
            <a:lvl1pPr>
              <a:defRPr/>
            </a:lvl1pPr>
          </a:lstStyle>
          <a:p>
            <a:pPr>
              <a:defRPr/>
            </a:pPr>
            <a:endParaRPr lang="ja-JP" altLang="en-US"/>
          </a:p>
        </p:txBody>
      </p:sp>
      <p:sp>
        <p:nvSpPr>
          <p:cNvPr id="5" name="Slide Number Placeholder 7"/>
          <p:cNvSpPr>
            <a:spLocks noGrp="1"/>
          </p:cNvSpPr>
          <p:nvPr>
            <p:ph type="sldNum" sz="quarter" idx="11"/>
          </p:nvPr>
        </p:nvSpPr>
        <p:spPr/>
        <p:txBody>
          <a:bodyPr/>
          <a:lstStyle>
            <a:lvl1pPr>
              <a:defRPr/>
            </a:lvl1pPr>
          </a:lstStyle>
          <a:p>
            <a:pPr>
              <a:defRPr/>
            </a:pPr>
            <a:fld id="{759923A3-F1EB-4376-9819-6ADB28C2FE71}" type="slidenum">
              <a:rPr lang="ja-JP" altLang="en-US"/>
              <a:pPr>
                <a:defRPr/>
              </a:pPr>
              <a:t>&lt;#&gt;</a:t>
            </a:fld>
            <a:endParaRPr lang="ja-JP" altLang="en-US"/>
          </a:p>
        </p:txBody>
      </p:sp>
      <p:sp>
        <p:nvSpPr>
          <p:cNvPr id="6" name="Footer Placeholder 8"/>
          <p:cNvSpPr>
            <a:spLocks noGrp="1"/>
          </p:cNvSpPr>
          <p:nvPr>
            <p:ph type="ftr" sz="quarter" idx="12"/>
          </p:nvPr>
        </p:nvSpPr>
        <p:spPr/>
        <p:txBody>
          <a:bodyPr/>
          <a:lstStyle>
            <a:lvl1pPr>
              <a:defRPr/>
            </a:lvl1pPr>
          </a:lstStyle>
          <a:p>
            <a:pPr>
              <a:defRPr/>
            </a:pPr>
            <a:endParaRPr lang="ja-JP" altLang="en-US"/>
          </a:p>
        </p:txBody>
      </p:sp>
    </p:spTree>
    <p:extLst>
      <p:ext uri="{BB962C8B-B14F-4D97-AF65-F5344CB8AC3E}">
        <p14:creationId xmlns:p14="http://schemas.microsoft.com/office/powerpoint/2010/main" xmlns="" val="13467620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C11FF432-36FC-4388-852F-135F42AF4365}" type="slidenum">
              <a:rPr lang="ja-JP" altLang="en-US"/>
              <a:pPr>
                <a:defRPr/>
              </a:pPr>
              <a:t>&lt;#&gt;</a:t>
            </a:fld>
            <a:endParaRPr lang="ja-JP" altLang="en-US"/>
          </a:p>
        </p:txBody>
      </p:sp>
    </p:spTree>
    <p:extLst>
      <p:ext uri="{BB962C8B-B14F-4D97-AF65-F5344CB8AC3E}">
        <p14:creationId xmlns:p14="http://schemas.microsoft.com/office/powerpoint/2010/main" xmlns="" val="4414174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3"/>
          <p:cNvSpPr>
            <a:spLocks noGrp="1"/>
          </p:cNvSpPr>
          <p:nvPr>
            <p:ph type="dt" sz="half" idx="10"/>
          </p:nvPr>
        </p:nvSpPr>
        <p:spPr/>
        <p:txBody>
          <a:bodyPr/>
          <a:lstStyle>
            <a:lvl1pPr>
              <a:defRPr/>
            </a:lvl1pPr>
          </a:lstStyle>
          <a:p>
            <a:pPr>
              <a:defRPr/>
            </a:pPr>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3E71194D-89AA-462F-9FAC-5EFC745B9C49}" type="slidenum">
              <a:rPr lang="ja-JP" altLang="en-US"/>
              <a:pPr>
                <a:defRPr/>
              </a:pPr>
              <a:t>&lt;#&gt;</a:t>
            </a:fld>
            <a:endParaRPr lang="ja-JP" altLang="en-US"/>
          </a:p>
        </p:txBody>
      </p:sp>
    </p:spTree>
    <p:extLst>
      <p:ext uri="{BB962C8B-B14F-4D97-AF65-F5344CB8AC3E}">
        <p14:creationId xmlns:p14="http://schemas.microsoft.com/office/powerpoint/2010/main" xmlns="" val="390487120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4"/>
          </p:nvPr>
        </p:nvSpPr>
        <p:spPr/>
        <p:txBody>
          <a:bodyPr/>
          <a:lstStyle>
            <a:lvl1pPr>
              <a:defRPr/>
            </a:lvl1pPr>
          </a:lstStyle>
          <a:p>
            <a:pPr>
              <a:defRPr/>
            </a:pPr>
            <a:endParaRPr lang="ja-JP" altLang="en-US"/>
          </a:p>
        </p:txBody>
      </p:sp>
      <p:sp>
        <p:nvSpPr>
          <p:cNvPr id="6" name="Footer Placeholder 5"/>
          <p:cNvSpPr>
            <a:spLocks noGrp="1"/>
          </p:cNvSpPr>
          <p:nvPr>
            <p:ph type="ftr" sz="quarter" idx="15"/>
          </p:nvPr>
        </p:nvSpPr>
        <p:spPr/>
        <p:txBody>
          <a:bodyPr/>
          <a:lstStyle>
            <a:lvl1pPr>
              <a:defRPr/>
            </a:lvl1pPr>
          </a:lstStyle>
          <a:p>
            <a:pPr>
              <a:defRPr/>
            </a:pPr>
            <a:endParaRPr lang="ja-JP" altLang="en-US"/>
          </a:p>
        </p:txBody>
      </p:sp>
      <p:sp>
        <p:nvSpPr>
          <p:cNvPr id="7" name="Slide Number Placeholder 6"/>
          <p:cNvSpPr>
            <a:spLocks noGrp="1"/>
          </p:cNvSpPr>
          <p:nvPr>
            <p:ph type="sldNum" sz="quarter" idx="16"/>
          </p:nvPr>
        </p:nvSpPr>
        <p:spPr/>
        <p:txBody>
          <a:bodyPr/>
          <a:lstStyle>
            <a:lvl1pPr>
              <a:defRPr/>
            </a:lvl1pPr>
          </a:lstStyle>
          <a:p>
            <a:pPr>
              <a:defRPr/>
            </a:pPr>
            <a:fld id="{49509F97-E8A5-46DE-A8EA-CBD4DC32754E}" type="slidenum">
              <a:rPr lang="ja-JP" altLang="en-US"/>
              <a:pPr>
                <a:defRPr/>
              </a:pPr>
              <a:t>&lt;#&gt;</a:t>
            </a:fld>
            <a:endParaRPr lang="ja-JP" altLang="en-US"/>
          </a:p>
        </p:txBody>
      </p:sp>
    </p:spTree>
    <p:extLst>
      <p:ext uri="{BB962C8B-B14F-4D97-AF65-F5344CB8AC3E}">
        <p14:creationId xmlns:p14="http://schemas.microsoft.com/office/powerpoint/2010/main" xmlns="" val="3787884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5"/>
          </p:nvPr>
        </p:nvSpPr>
        <p:spPr/>
        <p:txBody>
          <a:bodyPr/>
          <a:lstStyle>
            <a:lvl1pPr>
              <a:defRPr/>
            </a:lvl1pPr>
          </a:lstStyle>
          <a:p>
            <a:pPr>
              <a:defRPr/>
            </a:pPr>
            <a:endParaRPr lang="ja-JP" altLang="en-US"/>
          </a:p>
        </p:txBody>
      </p:sp>
      <p:sp>
        <p:nvSpPr>
          <p:cNvPr id="8" name="Footer Placeholder 7"/>
          <p:cNvSpPr>
            <a:spLocks noGrp="1"/>
          </p:cNvSpPr>
          <p:nvPr>
            <p:ph type="ftr" sz="quarter" idx="16"/>
          </p:nvPr>
        </p:nvSpPr>
        <p:spPr/>
        <p:txBody>
          <a:bodyPr/>
          <a:lstStyle>
            <a:lvl1pPr>
              <a:defRPr/>
            </a:lvl1pPr>
          </a:lstStyle>
          <a:p>
            <a:pPr>
              <a:defRPr/>
            </a:pPr>
            <a:endParaRPr lang="ja-JP" altLang="en-US"/>
          </a:p>
        </p:txBody>
      </p:sp>
      <p:sp>
        <p:nvSpPr>
          <p:cNvPr id="9" name="Slide Number Placeholder 8"/>
          <p:cNvSpPr>
            <a:spLocks noGrp="1"/>
          </p:cNvSpPr>
          <p:nvPr>
            <p:ph type="sldNum" sz="quarter" idx="17"/>
          </p:nvPr>
        </p:nvSpPr>
        <p:spPr/>
        <p:txBody>
          <a:bodyPr/>
          <a:lstStyle>
            <a:lvl1pPr>
              <a:defRPr/>
            </a:lvl1pPr>
          </a:lstStyle>
          <a:p>
            <a:pPr>
              <a:defRPr/>
            </a:pPr>
            <a:fld id="{58990FCB-05AF-4A99-804D-1410132F00E9}" type="slidenum">
              <a:rPr lang="ja-JP" altLang="en-US"/>
              <a:pPr>
                <a:defRPr/>
              </a:pPr>
              <a:t>&lt;#&gt;</a:t>
            </a:fld>
            <a:endParaRPr lang="ja-JP" altLang="en-US"/>
          </a:p>
        </p:txBody>
      </p:sp>
    </p:spTree>
    <p:extLst>
      <p:ext uri="{BB962C8B-B14F-4D97-AF65-F5344CB8AC3E}">
        <p14:creationId xmlns:p14="http://schemas.microsoft.com/office/powerpoint/2010/main" xmlns="" val="113241530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lvl1pPr>
          </a:lstStyle>
          <a:p>
            <a:pPr>
              <a:defRPr/>
            </a:pPr>
            <a:endParaRPr lang="ja-JP" altLang="en-US"/>
          </a:p>
        </p:txBody>
      </p:sp>
      <p:sp>
        <p:nvSpPr>
          <p:cNvPr id="4" name="Footer Placeholder 3"/>
          <p:cNvSpPr>
            <a:spLocks noGrp="1"/>
          </p:cNvSpPr>
          <p:nvPr>
            <p:ph type="ftr" sz="quarter" idx="11"/>
          </p:nvPr>
        </p:nvSpPr>
        <p:spPr/>
        <p:txBody>
          <a:bodyPr/>
          <a:lstStyle>
            <a:lvl1pPr>
              <a:defRPr/>
            </a:lvl1pPr>
          </a:lstStyle>
          <a:p>
            <a:pPr>
              <a:defRPr/>
            </a:pPr>
            <a:endParaRPr lang="ja-JP" altLang="en-US"/>
          </a:p>
        </p:txBody>
      </p:sp>
      <p:sp>
        <p:nvSpPr>
          <p:cNvPr id="5" name="Slide Number Placeholder 4"/>
          <p:cNvSpPr>
            <a:spLocks noGrp="1"/>
          </p:cNvSpPr>
          <p:nvPr>
            <p:ph type="sldNum" sz="quarter" idx="12"/>
          </p:nvPr>
        </p:nvSpPr>
        <p:spPr/>
        <p:txBody>
          <a:bodyPr/>
          <a:lstStyle>
            <a:lvl1pPr>
              <a:defRPr/>
            </a:lvl1pPr>
          </a:lstStyle>
          <a:p>
            <a:pPr>
              <a:defRPr/>
            </a:pPr>
            <a:fld id="{FB934E18-B6F5-4076-8983-3D911ECC953D}" type="slidenum">
              <a:rPr lang="ja-JP" altLang="en-US"/>
              <a:pPr>
                <a:defRPr/>
              </a:pPr>
              <a:t>&lt;#&gt;</a:t>
            </a:fld>
            <a:endParaRPr lang="ja-JP" altLang="en-US"/>
          </a:p>
        </p:txBody>
      </p:sp>
    </p:spTree>
    <p:extLst>
      <p:ext uri="{BB962C8B-B14F-4D97-AF65-F5344CB8AC3E}">
        <p14:creationId xmlns:p14="http://schemas.microsoft.com/office/powerpoint/2010/main" xmlns="" val="13266754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3"/>
          <p:cNvSpPr>
            <a:spLocks noGrp="1"/>
          </p:cNvSpPr>
          <p:nvPr>
            <p:ph type="dt" sz="half" idx="10"/>
          </p:nvPr>
        </p:nvSpPr>
        <p:spPr/>
        <p:txBody>
          <a:bodyPr/>
          <a:lstStyle>
            <a:lvl1pPr>
              <a:defRPr/>
            </a:lvl1pPr>
          </a:lstStyle>
          <a:p>
            <a:pPr>
              <a:defRPr/>
            </a:pPr>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E7EF6F8F-1684-49A5-828A-95937F28E04A}" type="slidenum">
              <a:rPr lang="ja-JP" altLang="en-US"/>
              <a:pPr>
                <a:defRPr/>
              </a:pPr>
              <a:t>&lt;#&gt;</a:t>
            </a:fld>
            <a:endParaRPr lang="ja-JP" altLang="en-US"/>
          </a:p>
        </p:txBody>
      </p:sp>
    </p:spTree>
    <p:extLst>
      <p:ext uri="{BB962C8B-B14F-4D97-AF65-F5344CB8AC3E}">
        <p14:creationId xmlns:p14="http://schemas.microsoft.com/office/powerpoint/2010/main" xmlns="" val="113598818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ja-JP" altLang="en-US"/>
          </a:p>
        </p:txBody>
      </p:sp>
      <p:sp>
        <p:nvSpPr>
          <p:cNvPr id="3" name="Footer Placeholder 2"/>
          <p:cNvSpPr>
            <a:spLocks noGrp="1"/>
          </p:cNvSpPr>
          <p:nvPr>
            <p:ph type="ftr" sz="quarter" idx="11"/>
          </p:nvPr>
        </p:nvSpPr>
        <p:spPr/>
        <p:txBody>
          <a:bodyPr/>
          <a:lstStyle>
            <a:lvl1pPr>
              <a:defRPr/>
            </a:lvl1pPr>
          </a:lstStyle>
          <a:p>
            <a:pPr>
              <a:defRPr/>
            </a:pPr>
            <a:endParaRPr lang="ja-JP" altLang="en-US"/>
          </a:p>
        </p:txBody>
      </p:sp>
      <p:sp>
        <p:nvSpPr>
          <p:cNvPr id="4" name="Slide Number Placeholder 3"/>
          <p:cNvSpPr>
            <a:spLocks noGrp="1"/>
          </p:cNvSpPr>
          <p:nvPr>
            <p:ph type="sldNum" sz="quarter" idx="12"/>
          </p:nvPr>
        </p:nvSpPr>
        <p:spPr/>
        <p:txBody>
          <a:bodyPr/>
          <a:lstStyle>
            <a:lvl1pPr>
              <a:defRPr/>
            </a:lvl1pPr>
          </a:lstStyle>
          <a:p>
            <a:pPr>
              <a:defRPr/>
            </a:pPr>
            <a:fld id="{2D6EE29D-1955-4BF3-BD2F-5A472089EC2E}" type="slidenum">
              <a:rPr lang="ja-JP" altLang="en-US"/>
              <a:pPr>
                <a:defRPr/>
              </a:pPr>
              <a:t>&lt;#&gt;</a:t>
            </a:fld>
            <a:endParaRPr lang="ja-JP" altLang="en-US"/>
          </a:p>
        </p:txBody>
      </p:sp>
    </p:spTree>
    <p:extLst>
      <p:ext uri="{BB962C8B-B14F-4D97-AF65-F5344CB8AC3E}">
        <p14:creationId xmlns:p14="http://schemas.microsoft.com/office/powerpoint/2010/main" xmlns="" val="906130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5FBFEC1A-E3FC-4C72-936D-61C6E226FB5D}" type="slidenum">
              <a:rPr lang="ja-JP" altLang="en-US"/>
              <a:pPr>
                <a:defRPr/>
              </a:pPr>
              <a:t>&lt;#&gt;</a:t>
            </a:fld>
            <a:endParaRPr lang="ja-JP" altLang="en-US"/>
          </a:p>
        </p:txBody>
      </p:sp>
    </p:spTree>
    <p:extLst>
      <p:ext uri="{BB962C8B-B14F-4D97-AF65-F5344CB8AC3E}">
        <p14:creationId xmlns:p14="http://schemas.microsoft.com/office/powerpoint/2010/main" xmlns="" val="388945186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ED0C1A23-31F8-41EC-89E3-E7C5C79898A8}" type="slidenum">
              <a:rPr lang="ja-JP" altLang="en-US"/>
              <a:pPr>
                <a:defRPr/>
              </a:pPr>
              <a:t>&lt;#&gt;</a:t>
            </a:fld>
            <a:endParaRPr lang="ja-JP" altLang="en-US"/>
          </a:p>
        </p:txBody>
      </p:sp>
    </p:spTree>
    <p:extLst>
      <p:ext uri="{BB962C8B-B14F-4D97-AF65-F5344CB8AC3E}">
        <p14:creationId xmlns:p14="http://schemas.microsoft.com/office/powerpoint/2010/main" xmlns="" val="250817061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E5A059F2-6CEA-4C49-A9F1-FD271C24B8B3}" type="slidenum">
              <a:rPr lang="ja-JP" altLang="en-US"/>
              <a:pPr>
                <a:defRPr/>
              </a:pPr>
              <a:t>&lt;#&gt;</a:t>
            </a:fld>
            <a:endParaRPr lang="ja-JP" altLang="en-US"/>
          </a:p>
        </p:txBody>
      </p:sp>
    </p:spTree>
    <p:extLst>
      <p:ext uri="{BB962C8B-B14F-4D97-AF65-F5344CB8AC3E}">
        <p14:creationId xmlns:p14="http://schemas.microsoft.com/office/powerpoint/2010/main" xmlns="" val="375220098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F7F88F5-C435-4CD9-811A-BAC2DD015C55}" type="slidenum">
              <a:rPr lang="ja-JP" altLang="en-US"/>
              <a:pPr>
                <a:defRPr/>
              </a:pPr>
              <a:t>&lt;#&gt;</a:t>
            </a:fld>
            <a:endParaRPr lang="ja-JP" altLang="en-US"/>
          </a:p>
        </p:txBody>
      </p:sp>
    </p:spTree>
    <p:extLst>
      <p:ext uri="{BB962C8B-B14F-4D97-AF65-F5344CB8AC3E}">
        <p14:creationId xmlns:p14="http://schemas.microsoft.com/office/powerpoint/2010/main" xmlns="" val="204612977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81597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981200"/>
            <a:ext cx="40386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xmlns="" val="72971955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6"/>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28DA9A83-B7B8-4D60-8552-4C9E8F682D55}"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12843378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71B3D2-7AB9-485F-9FAA-12815675C621}"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10242956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3"/>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ja-JP" alt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ED56371-6617-4208-8F05-9C039578744C}"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364706173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4"/>
          </p:nvPr>
        </p:nvSpPr>
        <p:spPr/>
        <p:txBody>
          <a:bodyPr/>
          <a:lstStyle>
            <a:lvl1pPr>
              <a:defRPr/>
            </a:lvl1pPr>
          </a:lstStyle>
          <a:p>
            <a:pPr>
              <a:defRPr/>
            </a:pPr>
            <a:endParaRPr lang="ja-JP" altLang="en-US">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ja-JP" altLang="en-US">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C3F64BC1-9366-4106-A958-317B916E92A4}"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23491805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4"/>
          </p:nvPr>
        </p:nvSpPr>
        <p:spPr/>
        <p:txBody>
          <a:bodyPr/>
          <a:lstStyle>
            <a:lvl1pPr>
              <a:defRPr/>
            </a:lvl1pPr>
          </a:lstStyle>
          <a:p>
            <a:pPr>
              <a:defRPr/>
            </a:pPr>
            <a:endParaRPr lang="ja-JP" altLang="en-US"/>
          </a:p>
        </p:txBody>
      </p:sp>
      <p:sp>
        <p:nvSpPr>
          <p:cNvPr id="6" name="Footer Placeholder 5"/>
          <p:cNvSpPr>
            <a:spLocks noGrp="1"/>
          </p:cNvSpPr>
          <p:nvPr>
            <p:ph type="ftr" sz="quarter" idx="15"/>
          </p:nvPr>
        </p:nvSpPr>
        <p:spPr/>
        <p:txBody>
          <a:bodyPr/>
          <a:lstStyle>
            <a:lvl1pPr>
              <a:defRPr/>
            </a:lvl1pPr>
          </a:lstStyle>
          <a:p>
            <a:pPr>
              <a:defRPr/>
            </a:pPr>
            <a:endParaRPr lang="ja-JP" altLang="en-US"/>
          </a:p>
        </p:txBody>
      </p:sp>
      <p:sp>
        <p:nvSpPr>
          <p:cNvPr id="7" name="Slide Number Placeholder 6"/>
          <p:cNvSpPr>
            <a:spLocks noGrp="1"/>
          </p:cNvSpPr>
          <p:nvPr>
            <p:ph type="sldNum" sz="quarter" idx="16"/>
          </p:nvPr>
        </p:nvSpPr>
        <p:spPr/>
        <p:txBody>
          <a:bodyPr/>
          <a:lstStyle>
            <a:lvl1pPr>
              <a:defRPr/>
            </a:lvl1pPr>
          </a:lstStyle>
          <a:p>
            <a:pPr>
              <a:defRPr/>
            </a:pPr>
            <a:fld id="{499CA435-1275-4AAF-AF9A-61E0899686D5}" type="slidenum">
              <a:rPr lang="ja-JP" altLang="en-US"/>
              <a:pPr>
                <a:defRPr/>
              </a:pPr>
              <a:t>&lt;#&gt;</a:t>
            </a:fld>
            <a:endParaRPr lang="ja-JP" altLang="en-US"/>
          </a:p>
        </p:txBody>
      </p:sp>
    </p:spTree>
    <p:extLst>
      <p:ext uri="{BB962C8B-B14F-4D97-AF65-F5344CB8AC3E}">
        <p14:creationId xmlns:p14="http://schemas.microsoft.com/office/powerpoint/2010/main" xmlns="" val="60043427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5"/>
          </p:nvPr>
        </p:nvSpPr>
        <p:spPr/>
        <p:txBody>
          <a:bodyPr/>
          <a:lstStyle>
            <a:lvl1pPr>
              <a:defRPr/>
            </a:lvl1pPr>
          </a:lstStyle>
          <a:p>
            <a:pPr>
              <a:defRPr/>
            </a:pPr>
            <a:endParaRPr lang="ja-JP" altLang="en-US">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ja-JP" altLang="en-US">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028CD5A0-3B56-4CBA-B5F3-2697C56D6ED1}"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26431388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ja-JP"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209E4749-5075-4D45-9CFF-999A75E7BBB9}"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34167989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3D1F131A-896D-4DE4-96E1-AB614BA2E038}"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281671086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76DF06D-8529-4120-BDF1-4C3F1573EF5B}"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27572266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098BD2C3-8005-43CE-9FE4-18B7A4951E5E}"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385329066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5F15B-FBF4-49AC-B496-F20BF340EB58}"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401286222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B9DE0E-089C-445B-9209-0C9DBC4545B5}" type="slidenum">
              <a:rPr lang="ja-JP" altLang="en-US">
                <a:solidFill>
                  <a:prstClr val="black">
                    <a:lumMod val="65000"/>
                    <a:lumOff val="35000"/>
                  </a:prstClr>
                </a:solidFill>
              </a:rPr>
              <a:pPr>
                <a:defRPr/>
              </a:pPr>
              <a:t>&lt;#&gt;</a:t>
            </a:fld>
            <a:endParaRPr lang="ja-JP" altLang="en-US">
              <a:solidFill>
                <a:prstClr val="black">
                  <a:lumMod val="65000"/>
                  <a:lumOff val="35000"/>
                </a:prstClr>
              </a:solidFill>
            </a:endParaRPr>
          </a:p>
        </p:txBody>
      </p:sp>
    </p:spTree>
    <p:extLst>
      <p:ext uri="{BB962C8B-B14F-4D97-AF65-F5344CB8AC3E}">
        <p14:creationId xmlns:p14="http://schemas.microsoft.com/office/powerpoint/2010/main" xmlns="" val="400919270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6"/>
          <p:cNvSpPr>
            <a:spLocks noGrp="1"/>
          </p:cNvSpPr>
          <p:nvPr>
            <p:ph type="dt" sz="half" idx="10"/>
          </p:nvPr>
        </p:nvSpPr>
        <p:spPr/>
        <p:txBody>
          <a:bodyPr/>
          <a:lstStyle>
            <a:lvl1pPr>
              <a:defRPr/>
            </a:lvl1pPr>
          </a:lstStyle>
          <a:p>
            <a:pPr>
              <a:defRPr/>
            </a:pPr>
            <a:endParaRPr lang="ja-JP" altLang="en-US"/>
          </a:p>
        </p:txBody>
      </p:sp>
      <p:sp>
        <p:nvSpPr>
          <p:cNvPr id="5" name="Slide Number Placeholder 7"/>
          <p:cNvSpPr>
            <a:spLocks noGrp="1"/>
          </p:cNvSpPr>
          <p:nvPr>
            <p:ph type="sldNum" sz="quarter" idx="11"/>
          </p:nvPr>
        </p:nvSpPr>
        <p:spPr/>
        <p:txBody>
          <a:bodyPr/>
          <a:lstStyle>
            <a:lvl1pPr>
              <a:defRPr/>
            </a:lvl1pPr>
          </a:lstStyle>
          <a:p>
            <a:pPr>
              <a:defRPr/>
            </a:pPr>
            <a:fld id="{1F04E735-010A-4D81-9AD8-F9070CCBDEEE}" type="slidenum">
              <a:rPr lang="ja-JP" altLang="en-US"/>
              <a:pPr>
                <a:defRPr/>
              </a:pPr>
              <a:t>&lt;#&gt;</a:t>
            </a:fld>
            <a:endParaRPr lang="ja-JP" altLang="en-US"/>
          </a:p>
        </p:txBody>
      </p:sp>
      <p:sp>
        <p:nvSpPr>
          <p:cNvPr id="6" name="Footer Placeholder 8"/>
          <p:cNvSpPr>
            <a:spLocks noGrp="1"/>
          </p:cNvSpPr>
          <p:nvPr>
            <p:ph type="ftr" sz="quarter" idx="12"/>
          </p:nvPr>
        </p:nvSpPr>
        <p:spPr/>
        <p:txBody>
          <a:bodyPr/>
          <a:lstStyle>
            <a:lvl1pPr>
              <a:defRPr/>
            </a:lvl1pPr>
          </a:lstStyle>
          <a:p>
            <a:pPr>
              <a:defRPr/>
            </a:pPr>
            <a:endParaRPr lang="ja-JP" altLang="en-US"/>
          </a:p>
        </p:txBody>
      </p:sp>
    </p:spTree>
    <p:extLst>
      <p:ext uri="{BB962C8B-B14F-4D97-AF65-F5344CB8AC3E}">
        <p14:creationId xmlns:p14="http://schemas.microsoft.com/office/powerpoint/2010/main" xmlns="" val="236093797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EF01086F-8C69-4D80-9F22-FA420E21BD88}" type="slidenum">
              <a:rPr lang="ja-JP" altLang="en-US"/>
              <a:pPr>
                <a:defRPr/>
              </a:pPr>
              <a:t>&lt;#&gt;</a:t>
            </a:fld>
            <a:endParaRPr lang="ja-JP" altLang="en-US"/>
          </a:p>
        </p:txBody>
      </p:sp>
    </p:spTree>
    <p:extLst>
      <p:ext uri="{BB962C8B-B14F-4D97-AF65-F5344CB8AC3E}">
        <p14:creationId xmlns:p14="http://schemas.microsoft.com/office/powerpoint/2010/main" xmlns="" val="36192480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3"/>
          <p:cNvSpPr>
            <a:spLocks noGrp="1"/>
          </p:cNvSpPr>
          <p:nvPr>
            <p:ph type="dt" sz="half" idx="10"/>
          </p:nvPr>
        </p:nvSpPr>
        <p:spPr/>
        <p:txBody>
          <a:bodyPr/>
          <a:lstStyle>
            <a:lvl1pPr>
              <a:defRPr/>
            </a:lvl1pPr>
          </a:lstStyle>
          <a:p>
            <a:pPr>
              <a:defRPr/>
            </a:pPr>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4EDAD250-2496-4B3F-9752-7B7F94CB04C4}" type="slidenum">
              <a:rPr lang="ja-JP" altLang="en-US"/>
              <a:pPr>
                <a:defRPr/>
              </a:pPr>
              <a:t>&lt;#&gt;</a:t>
            </a:fld>
            <a:endParaRPr lang="ja-JP" altLang="en-US"/>
          </a:p>
        </p:txBody>
      </p:sp>
    </p:spTree>
    <p:extLst>
      <p:ext uri="{BB962C8B-B14F-4D97-AF65-F5344CB8AC3E}">
        <p14:creationId xmlns:p14="http://schemas.microsoft.com/office/powerpoint/2010/main" xmlns="" val="27789105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5"/>
          </p:nvPr>
        </p:nvSpPr>
        <p:spPr/>
        <p:txBody>
          <a:bodyPr/>
          <a:lstStyle>
            <a:lvl1pPr>
              <a:defRPr/>
            </a:lvl1pPr>
          </a:lstStyle>
          <a:p>
            <a:pPr>
              <a:defRPr/>
            </a:pPr>
            <a:endParaRPr lang="ja-JP" altLang="en-US"/>
          </a:p>
        </p:txBody>
      </p:sp>
      <p:sp>
        <p:nvSpPr>
          <p:cNvPr id="8" name="Footer Placeholder 7"/>
          <p:cNvSpPr>
            <a:spLocks noGrp="1"/>
          </p:cNvSpPr>
          <p:nvPr>
            <p:ph type="ftr" sz="quarter" idx="16"/>
          </p:nvPr>
        </p:nvSpPr>
        <p:spPr/>
        <p:txBody>
          <a:bodyPr/>
          <a:lstStyle>
            <a:lvl1pPr>
              <a:defRPr/>
            </a:lvl1pPr>
          </a:lstStyle>
          <a:p>
            <a:pPr>
              <a:defRPr/>
            </a:pPr>
            <a:endParaRPr lang="ja-JP" altLang="en-US"/>
          </a:p>
        </p:txBody>
      </p:sp>
      <p:sp>
        <p:nvSpPr>
          <p:cNvPr id="9" name="Slide Number Placeholder 8"/>
          <p:cNvSpPr>
            <a:spLocks noGrp="1"/>
          </p:cNvSpPr>
          <p:nvPr>
            <p:ph type="sldNum" sz="quarter" idx="17"/>
          </p:nvPr>
        </p:nvSpPr>
        <p:spPr/>
        <p:txBody>
          <a:bodyPr/>
          <a:lstStyle>
            <a:lvl1pPr>
              <a:defRPr/>
            </a:lvl1pPr>
          </a:lstStyle>
          <a:p>
            <a:pPr>
              <a:defRPr/>
            </a:pPr>
            <a:fld id="{4D92D80E-8FD2-4F5F-9C6D-F2FD3581081A}" type="slidenum">
              <a:rPr lang="ja-JP" altLang="en-US"/>
              <a:pPr>
                <a:defRPr/>
              </a:pPr>
              <a:t>&lt;#&gt;</a:t>
            </a:fld>
            <a:endParaRPr lang="ja-JP" altLang="en-US"/>
          </a:p>
        </p:txBody>
      </p:sp>
    </p:spTree>
    <p:extLst>
      <p:ext uri="{BB962C8B-B14F-4D97-AF65-F5344CB8AC3E}">
        <p14:creationId xmlns:p14="http://schemas.microsoft.com/office/powerpoint/2010/main" xmlns="" val="370266309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4"/>
          </p:nvPr>
        </p:nvSpPr>
        <p:spPr/>
        <p:txBody>
          <a:bodyPr/>
          <a:lstStyle>
            <a:lvl1pPr>
              <a:defRPr/>
            </a:lvl1pPr>
          </a:lstStyle>
          <a:p>
            <a:pPr>
              <a:defRPr/>
            </a:pPr>
            <a:endParaRPr lang="ja-JP" altLang="en-US"/>
          </a:p>
        </p:txBody>
      </p:sp>
      <p:sp>
        <p:nvSpPr>
          <p:cNvPr id="6" name="Footer Placeholder 5"/>
          <p:cNvSpPr>
            <a:spLocks noGrp="1"/>
          </p:cNvSpPr>
          <p:nvPr>
            <p:ph type="ftr" sz="quarter" idx="15"/>
          </p:nvPr>
        </p:nvSpPr>
        <p:spPr/>
        <p:txBody>
          <a:bodyPr/>
          <a:lstStyle>
            <a:lvl1pPr>
              <a:defRPr/>
            </a:lvl1pPr>
          </a:lstStyle>
          <a:p>
            <a:pPr>
              <a:defRPr/>
            </a:pPr>
            <a:endParaRPr lang="ja-JP" altLang="en-US"/>
          </a:p>
        </p:txBody>
      </p:sp>
      <p:sp>
        <p:nvSpPr>
          <p:cNvPr id="7" name="Slide Number Placeholder 6"/>
          <p:cNvSpPr>
            <a:spLocks noGrp="1"/>
          </p:cNvSpPr>
          <p:nvPr>
            <p:ph type="sldNum" sz="quarter" idx="16"/>
          </p:nvPr>
        </p:nvSpPr>
        <p:spPr/>
        <p:txBody>
          <a:bodyPr/>
          <a:lstStyle>
            <a:lvl1pPr>
              <a:defRPr/>
            </a:lvl1pPr>
          </a:lstStyle>
          <a:p>
            <a:pPr>
              <a:defRPr/>
            </a:pPr>
            <a:fld id="{39A5D5CF-5F62-4FE9-8892-D115C6505900}" type="slidenum">
              <a:rPr lang="ja-JP" altLang="en-US"/>
              <a:pPr>
                <a:defRPr/>
              </a:pPr>
              <a:t>&lt;#&gt;</a:t>
            </a:fld>
            <a:endParaRPr lang="ja-JP" altLang="en-US"/>
          </a:p>
        </p:txBody>
      </p:sp>
    </p:spTree>
    <p:extLst>
      <p:ext uri="{BB962C8B-B14F-4D97-AF65-F5344CB8AC3E}">
        <p14:creationId xmlns:p14="http://schemas.microsoft.com/office/powerpoint/2010/main" xmlns="" val="25676219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5"/>
          </p:nvPr>
        </p:nvSpPr>
        <p:spPr/>
        <p:txBody>
          <a:bodyPr/>
          <a:lstStyle>
            <a:lvl1pPr>
              <a:defRPr/>
            </a:lvl1pPr>
          </a:lstStyle>
          <a:p>
            <a:pPr>
              <a:defRPr/>
            </a:pPr>
            <a:endParaRPr lang="ja-JP" altLang="en-US"/>
          </a:p>
        </p:txBody>
      </p:sp>
      <p:sp>
        <p:nvSpPr>
          <p:cNvPr id="8" name="Footer Placeholder 7"/>
          <p:cNvSpPr>
            <a:spLocks noGrp="1"/>
          </p:cNvSpPr>
          <p:nvPr>
            <p:ph type="ftr" sz="quarter" idx="16"/>
          </p:nvPr>
        </p:nvSpPr>
        <p:spPr/>
        <p:txBody>
          <a:bodyPr/>
          <a:lstStyle>
            <a:lvl1pPr>
              <a:defRPr/>
            </a:lvl1pPr>
          </a:lstStyle>
          <a:p>
            <a:pPr>
              <a:defRPr/>
            </a:pPr>
            <a:endParaRPr lang="ja-JP" altLang="en-US"/>
          </a:p>
        </p:txBody>
      </p:sp>
      <p:sp>
        <p:nvSpPr>
          <p:cNvPr id="9" name="Slide Number Placeholder 8"/>
          <p:cNvSpPr>
            <a:spLocks noGrp="1"/>
          </p:cNvSpPr>
          <p:nvPr>
            <p:ph type="sldNum" sz="quarter" idx="17"/>
          </p:nvPr>
        </p:nvSpPr>
        <p:spPr/>
        <p:txBody>
          <a:bodyPr/>
          <a:lstStyle>
            <a:lvl1pPr>
              <a:defRPr/>
            </a:lvl1pPr>
          </a:lstStyle>
          <a:p>
            <a:pPr>
              <a:defRPr/>
            </a:pPr>
            <a:fld id="{FC952F50-BAAE-411B-B619-0856E7993D4D}" type="slidenum">
              <a:rPr lang="ja-JP" altLang="en-US"/>
              <a:pPr>
                <a:defRPr/>
              </a:pPr>
              <a:t>&lt;#&gt;</a:t>
            </a:fld>
            <a:endParaRPr lang="ja-JP" altLang="en-US"/>
          </a:p>
        </p:txBody>
      </p:sp>
    </p:spTree>
    <p:extLst>
      <p:ext uri="{BB962C8B-B14F-4D97-AF65-F5344CB8AC3E}">
        <p14:creationId xmlns:p14="http://schemas.microsoft.com/office/powerpoint/2010/main" xmlns="" val="388480926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lvl1pPr>
          </a:lstStyle>
          <a:p>
            <a:pPr>
              <a:defRPr/>
            </a:pPr>
            <a:endParaRPr lang="ja-JP" altLang="en-US"/>
          </a:p>
        </p:txBody>
      </p:sp>
      <p:sp>
        <p:nvSpPr>
          <p:cNvPr id="4" name="Footer Placeholder 3"/>
          <p:cNvSpPr>
            <a:spLocks noGrp="1"/>
          </p:cNvSpPr>
          <p:nvPr>
            <p:ph type="ftr" sz="quarter" idx="11"/>
          </p:nvPr>
        </p:nvSpPr>
        <p:spPr/>
        <p:txBody>
          <a:bodyPr/>
          <a:lstStyle>
            <a:lvl1pPr>
              <a:defRPr/>
            </a:lvl1pPr>
          </a:lstStyle>
          <a:p>
            <a:pPr>
              <a:defRPr/>
            </a:pPr>
            <a:endParaRPr lang="ja-JP" altLang="en-US"/>
          </a:p>
        </p:txBody>
      </p:sp>
      <p:sp>
        <p:nvSpPr>
          <p:cNvPr id="5" name="Slide Number Placeholder 4"/>
          <p:cNvSpPr>
            <a:spLocks noGrp="1"/>
          </p:cNvSpPr>
          <p:nvPr>
            <p:ph type="sldNum" sz="quarter" idx="12"/>
          </p:nvPr>
        </p:nvSpPr>
        <p:spPr/>
        <p:txBody>
          <a:bodyPr/>
          <a:lstStyle>
            <a:lvl1pPr>
              <a:defRPr/>
            </a:lvl1pPr>
          </a:lstStyle>
          <a:p>
            <a:pPr>
              <a:defRPr/>
            </a:pPr>
            <a:fld id="{5160C24E-BFFF-484B-9F36-3839BC857CC6}" type="slidenum">
              <a:rPr lang="ja-JP" altLang="en-US"/>
              <a:pPr>
                <a:defRPr/>
              </a:pPr>
              <a:t>&lt;#&gt;</a:t>
            </a:fld>
            <a:endParaRPr lang="ja-JP" altLang="en-US"/>
          </a:p>
        </p:txBody>
      </p:sp>
    </p:spTree>
    <p:extLst>
      <p:ext uri="{BB962C8B-B14F-4D97-AF65-F5344CB8AC3E}">
        <p14:creationId xmlns:p14="http://schemas.microsoft.com/office/powerpoint/2010/main" xmlns="" val="88521924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ja-JP" altLang="en-US"/>
          </a:p>
        </p:txBody>
      </p:sp>
      <p:sp>
        <p:nvSpPr>
          <p:cNvPr id="3" name="Footer Placeholder 2"/>
          <p:cNvSpPr>
            <a:spLocks noGrp="1"/>
          </p:cNvSpPr>
          <p:nvPr>
            <p:ph type="ftr" sz="quarter" idx="11"/>
          </p:nvPr>
        </p:nvSpPr>
        <p:spPr/>
        <p:txBody>
          <a:bodyPr/>
          <a:lstStyle>
            <a:lvl1pPr>
              <a:defRPr/>
            </a:lvl1pPr>
          </a:lstStyle>
          <a:p>
            <a:pPr>
              <a:defRPr/>
            </a:pPr>
            <a:endParaRPr lang="ja-JP" altLang="en-US"/>
          </a:p>
        </p:txBody>
      </p:sp>
      <p:sp>
        <p:nvSpPr>
          <p:cNvPr id="4" name="Slide Number Placeholder 3"/>
          <p:cNvSpPr>
            <a:spLocks noGrp="1"/>
          </p:cNvSpPr>
          <p:nvPr>
            <p:ph type="sldNum" sz="quarter" idx="12"/>
          </p:nvPr>
        </p:nvSpPr>
        <p:spPr/>
        <p:txBody>
          <a:bodyPr/>
          <a:lstStyle>
            <a:lvl1pPr>
              <a:defRPr/>
            </a:lvl1pPr>
          </a:lstStyle>
          <a:p>
            <a:pPr>
              <a:defRPr/>
            </a:pPr>
            <a:fld id="{D38DA299-ECBB-4844-BE54-EAE74828E588}" type="slidenum">
              <a:rPr lang="ja-JP" altLang="en-US"/>
              <a:pPr>
                <a:defRPr/>
              </a:pPr>
              <a:t>&lt;#&gt;</a:t>
            </a:fld>
            <a:endParaRPr lang="ja-JP" altLang="en-US"/>
          </a:p>
        </p:txBody>
      </p:sp>
    </p:spTree>
    <p:extLst>
      <p:ext uri="{BB962C8B-B14F-4D97-AF65-F5344CB8AC3E}">
        <p14:creationId xmlns:p14="http://schemas.microsoft.com/office/powerpoint/2010/main" xmlns="" val="12757629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F7FFBD08-0FA6-4ED3-AA62-0A78B92E321E}" type="slidenum">
              <a:rPr lang="ja-JP" altLang="en-US"/>
              <a:pPr>
                <a:defRPr/>
              </a:pPr>
              <a:t>&lt;#&gt;</a:t>
            </a:fld>
            <a:endParaRPr lang="ja-JP" altLang="en-US"/>
          </a:p>
        </p:txBody>
      </p:sp>
    </p:spTree>
    <p:extLst>
      <p:ext uri="{BB962C8B-B14F-4D97-AF65-F5344CB8AC3E}">
        <p14:creationId xmlns:p14="http://schemas.microsoft.com/office/powerpoint/2010/main" xmlns="" val="384469830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5878DB03-38CF-465B-8BA1-68A402BFFFDC}" type="slidenum">
              <a:rPr lang="ja-JP" altLang="en-US"/>
              <a:pPr>
                <a:defRPr/>
              </a:pPr>
              <a:t>&lt;#&gt;</a:t>
            </a:fld>
            <a:endParaRPr lang="ja-JP" altLang="en-US"/>
          </a:p>
        </p:txBody>
      </p:sp>
    </p:spTree>
    <p:extLst>
      <p:ext uri="{BB962C8B-B14F-4D97-AF65-F5344CB8AC3E}">
        <p14:creationId xmlns:p14="http://schemas.microsoft.com/office/powerpoint/2010/main" xmlns="" val="7601569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2EA6318D-9B22-4092-A31E-D4FDCEB62CCE}" type="slidenum">
              <a:rPr lang="ja-JP" altLang="en-US"/>
              <a:pPr>
                <a:defRPr/>
              </a:pPr>
              <a:t>&lt;#&gt;</a:t>
            </a:fld>
            <a:endParaRPr lang="ja-JP" altLang="en-US"/>
          </a:p>
        </p:txBody>
      </p:sp>
    </p:spTree>
    <p:extLst>
      <p:ext uri="{BB962C8B-B14F-4D97-AF65-F5344CB8AC3E}">
        <p14:creationId xmlns:p14="http://schemas.microsoft.com/office/powerpoint/2010/main" xmlns="" val="6407112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D67A08CD-0A70-4899-ACB9-0947A9361B07}" type="slidenum">
              <a:rPr lang="ja-JP" altLang="en-US"/>
              <a:pPr>
                <a:defRPr/>
              </a:pPr>
              <a:t>&lt;#&gt;</a:t>
            </a:fld>
            <a:endParaRPr lang="ja-JP" altLang="en-US"/>
          </a:p>
        </p:txBody>
      </p:sp>
    </p:spTree>
    <p:extLst>
      <p:ext uri="{BB962C8B-B14F-4D97-AF65-F5344CB8AC3E}">
        <p14:creationId xmlns:p14="http://schemas.microsoft.com/office/powerpoint/2010/main" xmlns="" val="386174917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81597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981200"/>
            <a:ext cx="40386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xmlns="" val="19063553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endParaRPr lang="en-US" altLang="ja-JP">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65E96E48-EA64-4C2C-8CC9-BEB6080AB5AF}"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427969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lvl1pPr>
          </a:lstStyle>
          <a:p>
            <a:pPr>
              <a:defRPr/>
            </a:pPr>
            <a:endParaRPr lang="ja-JP" altLang="en-US"/>
          </a:p>
        </p:txBody>
      </p:sp>
      <p:sp>
        <p:nvSpPr>
          <p:cNvPr id="4" name="Footer Placeholder 3"/>
          <p:cNvSpPr>
            <a:spLocks noGrp="1"/>
          </p:cNvSpPr>
          <p:nvPr>
            <p:ph type="ftr" sz="quarter" idx="11"/>
          </p:nvPr>
        </p:nvSpPr>
        <p:spPr/>
        <p:txBody>
          <a:bodyPr/>
          <a:lstStyle>
            <a:lvl1pPr>
              <a:defRPr/>
            </a:lvl1pPr>
          </a:lstStyle>
          <a:p>
            <a:pPr>
              <a:defRPr/>
            </a:pPr>
            <a:endParaRPr lang="ja-JP" altLang="en-US"/>
          </a:p>
        </p:txBody>
      </p:sp>
      <p:sp>
        <p:nvSpPr>
          <p:cNvPr id="5" name="Slide Number Placeholder 4"/>
          <p:cNvSpPr>
            <a:spLocks noGrp="1"/>
          </p:cNvSpPr>
          <p:nvPr>
            <p:ph type="sldNum" sz="quarter" idx="12"/>
          </p:nvPr>
        </p:nvSpPr>
        <p:spPr/>
        <p:txBody>
          <a:bodyPr/>
          <a:lstStyle>
            <a:lvl1pPr>
              <a:defRPr/>
            </a:lvl1pPr>
          </a:lstStyle>
          <a:p>
            <a:pPr>
              <a:defRPr/>
            </a:pPr>
            <a:fld id="{1CCDDC2F-2477-4525-8A0F-0566007ED692}" type="slidenum">
              <a:rPr lang="ja-JP" altLang="en-US"/>
              <a:pPr>
                <a:defRPr/>
              </a:pPr>
              <a:t>&lt;#&gt;</a:t>
            </a:fld>
            <a:endParaRPr lang="ja-JP" altLang="en-US"/>
          </a:p>
        </p:txBody>
      </p:sp>
    </p:spTree>
    <p:extLst>
      <p:ext uri="{BB962C8B-B14F-4D97-AF65-F5344CB8AC3E}">
        <p14:creationId xmlns:p14="http://schemas.microsoft.com/office/powerpoint/2010/main" xmlns="" val="211996185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endParaRPr lang="en-US" altLang="ja-JP">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5556F59-F049-4BCC-BF3C-1360E432C09F}"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11605584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en-US" altLang="ja-JP">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00AE756-15E8-4CC5-9773-8BCDAB1C9F0A}"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kumimoji="1" lang="en-US">
              <a:solidFill>
                <a:prstClr val="white"/>
              </a:solidFill>
              <a:effectLst/>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kumimoji="1" lang="en-US">
              <a:solidFill>
                <a:prstClr val="white"/>
              </a:solidFill>
              <a:effectLst/>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kumimoji="1" lang="en-US">
              <a:solidFill>
                <a:prstClr val="white"/>
              </a:solidFill>
              <a:effectLst/>
            </a:endParaRPr>
          </a:p>
        </p:txBody>
      </p:sp>
    </p:spTree>
    <p:extLst>
      <p:ext uri="{BB962C8B-B14F-4D97-AF65-F5344CB8AC3E}">
        <p14:creationId xmlns:p14="http://schemas.microsoft.com/office/powerpoint/2010/main" xmlns="" val="303076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endParaRPr lang="en-US" altLang="ja-JP">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598C807-2697-4B66-AE66-A52D6F30656B}"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xmlns="" val="12226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endParaRPr lang="en-US" altLang="ja-JP">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EDA48575-6B25-4E64-BE1C-ACA1A5E5879D}"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xmlns="" val="68310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en-US" altLang="ja-JP">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D4E28BF-E9A1-44D0-B042-A712F5EC7768}"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175837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ja-JP">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C1546BC-5E6C-4719-9221-E67234D170A9}"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2284910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F40610C-C6C0-49C0-9703-2B53CD74BFBD}"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2207740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ltLang="ja-JP">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630D709-D699-4851-BEC9-875D1B3DA2EF}"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1172199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en-US" altLang="ja-JP">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FC561C4-F13B-4094-A8E2-FB47D903B8B8}"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674042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en-US" altLang="ja-JP">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ja-JP">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0B4998-7853-4D3F-ABA5-A5E916498390}" type="slidenum">
              <a:rPr lang="en-US" altLang="ja-JP" smtClean="0">
                <a:solidFill>
                  <a:prstClr val="black">
                    <a:lumMod val="65000"/>
                    <a:lumOff val="35000"/>
                  </a:prstClr>
                </a:solidFill>
              </a: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392674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ja-JP" altLang="en-US"/>
          </a:p>
        </p:txBody>
      </p:sp>
      <p:sp>
        <p:nvSpPr>
          <p:cNvPr id="3" name="Footer Placeholder 2"/>
          <p:cNvSpPr>
            <a:spLocks noGrp="1"/>
          </p:cNvSpPr>
          <p:nvPr>
            <p:ph type="ftr" sz="quarter" idx="11"/>
          </p:nvPr>
        </p:nvSpPr>
        <p:spPr/>
        <p:txBody>
          <a:bodyPr/>
          <a:lstStyle>
            <a:lvl1pPr>
              <a:defRPr/>
            </a:lvl1pPr>
          </a:lstStyle>
          <a:p>
            <a:pPr>
              <a:defRPr/>
            </a:pPr>
            <a:endParaRPr lang="ja-JP" altLang="en-US"/>
          </a:p>
        </p:txBody>
      </p:sp>
      <p:sp>
        <p:nvSpPr>
          <p:cNvPr id="4" name="Slide Number Placeholder 3"/>
          <p:cNvSpPr>
            <a:spLocks noGrp="1"/>
          </p:cNvSpPr>
          <p:nvPr>
            <p:ph type="sldNum" sz="quarter" idx="12"/>
          </p:nvPr>
        </p:nvSpPr>
        <p:spPr/>
        <p:txBody>
          <a:bodyPr/>
          <a:lstStyle>
            <a:lvl1pPr>
              <a:defRPr/>
            </a:lvl1pPr>
          </a:lstStyle>
          <a:p>
            <a:pPr>
              <a:defRPr/>
            </a:pPr>
            <a:fld id="{CAB4D5D5-F209-45AB-AE51-7811BFB50240}" type="slidenum">
              <a:rPr lang="ja-JP" altLang="en-US"/>
              <a:pPr>
                <a:defRPr/>
              </a:pPr>
              <a:t>&lt;#&gt;</a:t>
            </a:fld>
            <a:endParaRPr lang="ja-JP" altLang="en-US"/>
          </a:p>
        </p:txBody>
      </p:sp>
    </p:spTree>
    <p:extLst>
      <p:ext uri="{BB962C8B-B14F-4D97-AF65-F5344CB8AC3E}">
        <p14:creationId xmlns:p14="http://schemas.microsoft.com/office/powerpoint/2010/main" xmlns="" val="7066344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1148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0" y="6245225"/>
            <a:ext cx="2133600" cy="476250"/>
          </a:xfrm>
        </p:spPr>
        <p:txBody>
          <a:bodyPr/>
          <a:lstStyle>
            <a:lvl1pPr>
              <a:defRPr/>
            </a:lvl1pPr>
          </a:lstStyle>
          <a:p>
            <a:endParaRPr lang="en-US" altLang="ja-JP">
              <a:solidFill>
                <a:prstClr val="black">
                  <a:lumMod val="65000"/>
                  <a:lumOff val="35000"/>
                </a:prstClr>
              </a:solidFill>
            </a:endParaRPr>
          </a:p>
        </p:txBody>
      </p:sp>
      <p:sp>
        <p:nvSpPr>
          <p:cNvPr id="7" name="フッター プレースホルダー 6"/>
          <p:cNvSpPr>
            <a:spLocks noGrp="1"/>
          </p:cNvSpPr>
          <p:nvPr>
            <p:ph type="ftr" sz="quarter" idx="11"/>
          </p:nvPr>
        </p:nvSpPr>
        <p:spPr>
          <a:xfrm>
            <a:off x="3124200" y="6245225"/>
            <a:ext cx="2895600" cy="476250"/>
          </a:xfrm>
        </p:spPr>
        <p:txBody>
          <a:bodyPr/>
          <a:lstStyle>
            <a:lvl1pPr>
              <a:defRPr/>
            </a:lvl1pPr>
          </a:lstStyle>
          <a:p>
            <a:endParaRPr lang="en-US" altLang="ja-JP">
              <a:solidFill>
                <a:prstClr val="black">
                  <a:lumMod val="65000"/>
                  <a:lumOff val="35000"/>
                </a:prstClr>
              </a:solidFill>
            </a:endParaRPr>
          </a:p>
        </p:txBody>
      </p:sp>
      <p:sp>
        <p:nvSpPr>
          <p:cNvPr id="8" name="スライド番号プレースホルダー 7"/>
          <p:cNvSpPr>
            <a:spLocks noGrp="1"/>
          </p:cNvSpPr>
          <p:nvPr>
            <p:ph type="sldNum" sz="quarter" idx="12"/>
          </p:nvPr>
        </p:nvSpPr>
        <p:spPr>
          <a:xfrm>
            <a:off x="6553200" y="6245225"/>
            <a:ext cx="2133600" cy="476250"/>
          </a:xfrm>
        </p:spPr>
        <p:txBody>
          <a:bodyPr/>
          <a:lstStyle>
            <a:lvl1pPr>
              <a:defRPr/>
            </a:lvl1pPr>
          </a:lstStyle>
          <a:p>
            <a:fld id="{0E81929E-5114-48D0-9FD6-8F20E3CF6C8D}" type="slidenum">
              <a:rPr lang="en-US" altLang="ja-JP">
                <a:solidFill>
                  <a:prstClr val="black">
                    <a:lumMod val="65000"/>
                    <a:lumOff val="35000"/>
                  </a:prstClr>
                </a:solidFill>
              </a: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3513839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762000"/>
            <a:ext cx="79248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838200" y="2362200"/>
            <a:ext cx="7693025" cy="3724275"/>
          </a:xfrm>
        </p:spPr>
        <p:txBody>
          <a:bodyPr/>
          <a:lstStyle/>
          <a:p>
            <a:pPr lvl="0"/>
            <a:endParaRPr lang="ja-JP" altLang="en-US" noProof="0" smtClean="0"/>
          </a:p>
        </p:txBody>
      </p:sp>
      <p:sp>
        <p:nvSpPr>
          <p:cNvPr id="11" name="Rectangle 11"/>
          <p:cNvSpPr>
            <a:spLocks noGrp="1" noChangeArrowheads="1"/>
          </p:cNvSpPr>
          <p:nvPr>
            <p:ph type="dt" sz="half" idx="10"/>
          </p:nvPr>
        </p:nvSpPr>
        <p:spPr/>
        <p:txBody>
          <a:bodyPr/>
          <a:lstStyle>
            <a:lvl1pPr>
              <a:defRPr>
                <a:latin typeface="Tahoma" pitchFamily="34" charset="0"/>
              </a:defRPr>
            </a:lvl1pPr>
          </a:lstStyle>
          <a:p>
            <a:pPr>
              <a:defRPr/>
            </a:pPr>
            <a:endParaRPr lang="en-US" altLang="ja-JP">
              <a:solidFill>
                <a:prstClr val="black">
                  <a:lumMod val="65000"/>
                  <a:lumOff val="35000"/>
                </a:prstClr>
              </a:solidFill>
            </a:endParaRPr>
          </a:p>
        </p:txBody>
      </p:sp>
      <p:sp>
        <p:nvSpPr>
          <p:cNvPr id="12" name="Rectangle 12"/>
          <p:cNvSpPr>
            <a:spLocks noGrp="1" noChangeArrowheads="1"/>
          </p:cNvSpPr>
          <p:nvPr>
            <p:ph type="ftr" sz="quarter" idx="11"/>
          </p:nvPr>
        </p:nvSpPr>
        <p:spPr/>
        <p:txBody>
          <a:bodyPr/>
          <a:lstStyle>
            <a:lvl1pPr>
              <a:defRPr>
                <a:latin typeface="Tahoma" pitchFamily="34" charset="0"/>
              </a:defRPr>
            </a:lvl1pPr>
          </a:lstStyle>
          <a:p>
            <a:pPr>
              <a:defRPr/>
            </a:pPr>
            <a:endParaRPr lang="en-US" altLang="ja-JP">
              <a:solidFill>
                <a:prstClr val="black">
                  <a:lumMod val="65000"/>
                  <a:lumOff val="35000"/>
                </a:prstClr>
              </a:solidFill>
            </a:endParaRPr>
          </a:p>
        </p:txBody>
      </p:sp>
      <p:sp>
        <p:nvSpPr>
          <p:cNvPr id="13" name="Rectangle 13"/>
          <p:cNvSpPr>
            <a:spLocks noGrp="1" noChangeArrowheads="1"/>
          </p:cNvSpPr>
          <p:nvPr>
            <p:ph type="sldNum" sz="quarter" idx="12"/>
          </p:nvPr>
        </p:nvSpPr>
        <p:spPr/>
        <p:txBody>
          <a:bodyPr/>
          <a:lstStyle>
            <a:lvl1pPr>
              <a:defRPr>
                <a:latin typeface="Tahoma" pitchFamily="34" charset="0"/>
              </a:defRPr>
            </a:lvl1pPr>
          </a:lstStyle>
          <a:p>
            <a:pPr>
              <a:defRPr/>
            </a:pPr>
            <a:fld id="{F2573579-97AA-4A46-A084-02FD021C1E5A}" type="slidenum">
              <a:rPr lang="en-US" altLang="ja-JP">
                <a:solidFill>
                  <a:prstClr val="black">
                    <a:lumMod val="65000"/>
                    <a:lumOff val="35000"/>
                  </a:prstClr>
                </a:solidFill>
              </a:rPr>
              <a:pPr>
                <a:def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302503796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13716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981200"/>
            <a:ext cx="8229600"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prstClr val="black">
                  <a:lumMod val="65000"/>
                  <a:lumOff val="3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prstClr val="black">
                  <a:lumMod val="65000"/>
                  <a:lumOff val="3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C13097C-ACA1-429B-90F8-4846B87AA563}" type="slidenum">
              <a:rPr lang="en-US" altLang="ja-JP">
                <a:solidFill>
                  <a:prstClr val="black">
                    <a:lumMod val="65000"/>
                    <a:lumOff val="35000"/>
                  </a:prstClr>
                </a:solidFill>
              </a:rPr>
              <a:pPr>
                <a:defRPr/>
              </a:pPr>
              <a:t>&lt;#&gt;</a:t>
            </a:fld>
            <a:endParaRPr lang="en-US" altLang="ja-JP">
              <a:solidFill>
                <a:prstClr val="black">
                  <a:lumMod val="65000"/>
                  <a:lumOff val="35000"/>
                </a:prstClr>
              </a:solidFill>
            </a:endParaRPr>
          </a:p>
        </p:txBody>
      </p:sp>
    </p:spTree>
    <p:extLst>
      <p:ext uri="{BB962C8B-B14F-4D97-AF65-F5344CB8AC3E}">
        <p14:creationId xmlns:p14="http://schemas.microsoft.com/office/powerpoint/2010/main" xmlns="" val="51339854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457200"/>
            <a:ext cx="8229600" cy="5410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フッター プレースホルダー 2"/>
          <p:cNvSpPr>
            <a:spLocks noGrp="1"/>
          </p:cNvSpPr>
          <p:nvPr>
            <p:ph type="ftr" sz="quarter" idx="10"/>
          </p:nvPr>
        </p:nvSpPr>
        <p:spPr>
          <a:xfrm>
            <a:off x="3124200" y="6248400"/>
            <a:ext cx="2895600" cy="457200"/>
          </a:xfrm>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1"/>
          </p:nvPr>
        </p:nvSpPr>
        <p:spPr>
          <a:xfrm>
            <a:off x="6553200" y="6248400"/>
            <a:ext cx="2133600" cy="457200"/>
          </a:xfrm>
        </p:spPr>
        <p:txBody>
          <a:bodyPr/>
          <a:lstStyle>
            <a:lvl1pPr>
              <a:defRPr/>
            </a:lvl1pPr>
          </a:lstStyle>
          <a:p>
            <a:fld id="{742E1103-E818-4787-BAE5-372B45F98D8A}" type="slidenum">
              <a:rPr lang="en-US" altLang="ja-JP">
                <a:solidFill>
                  <a:srgbClr val="000000"/>
                </a:solidFill>
              </a:rPr>
              <a:pPr/>
              <a:t>&lt;#&gt;</a:t>
            </a:fld>
            <a:endParaRPr lang="en-US" altLang="ja-JP">
              <a:solidFill>
                <a:srgbClr val="000000"/>
              </a:solidFill>
            </a:endParaRPr>
          </a:p>
        </p:txBody>
      </p:sp>
      <p:sp>
        <p:nvSpPr>
          <p:cNvPr id="5" name="日付プレースホルダー 4"/>
          <p:cNvSpPr>
            <a:spLocks noGrp="1"/>
          </p:cNvSpPr>
          <p:nvPr>
            <p:ph type="dt" sz="half" idx="12"/>
          </p:nvPr>
        </p:nvSpPr>
        <p:spPr>
          <a:xfrm>
            <a:off x="457200" y="6245225"/>
            <a:ext cx="2133600" cy="476250"/>
          </a:xfrm>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xmlns="" val="116977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DB7C5B4A-75FB-4220-91EA-2D6EB9FC9E3C}" type="slidenum">
              <a:rPr lang="ja-JP" altLang="en-US"/>
              <a:pPr>
                <a:defRPr/>
              </a:pPr>
              <a:t>&lt;#&gt;</a:t>
            </a:fld>
            <a:endParaRPr lang="ja-JP" altLang="en-US"/>
          </a:p>
        </p:txBody>
      </p:sp>
    </p:spTree>
    <p:extLst>
      <p:ext uri="{BB962C8B-B14F-4D97-AF65-F5344CB8AC3E}">
        <p14:creationId xmlns:p14="http://schemas.microsoft.com/office/powerpoint/2010/main" xmlns="" val="27131806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1518EA44-DB83-4D40-A15C-D98DCA4D479B}" type="slidenum">
              <a:rPr lang="ja-JP" altLang="en-US"/>
              <a:pPr>
                <a:defRPr/>
              </a:pPr>
              <a:t>&lt;#&gt;</a:t>
            </a:fld>
            <a:endParaRPr lang="ja-JP" altLang="en-US"/>
          </a:p>
        </p:txBody>
      </p:sp>
    </p:spTree>
    <p:extLst>
      <p:ext uri="{BB962C8B-B14F-4D97-AF65-F5344CB8AC3E}">
        <p14:creationId xmlns:p14="http://schemas.microsoft.com/office/powerpoint/2010/main" xmlns="" val="9182774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a:defRPr/>
            </a:pPr>
            <a:fld id="{CEA4F7D1-3C65-4D0C-B58E-CE0CD29C786D}" type="datetime4">
              <a:rPr lang="en-US"/>
              <a:pPr>
                <a:defRPr/>
              </a:pPr>
              <a:t>September 3, 2013</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a:defRPr/>
            </a:pPr>
            <a:fld id="{5B8BE38B-22C0-462E-A5DE-AD1EDD2B5949}" type="slidenum">
              <a:rPr lang="en-US"/>
              <a:pPr>
                <a:defRPr/>
              </a:pPr>
              <a:t>&lt;#&gt;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8406" r:id="rId1"/>
    <p:sldLayoutId id="2147488407" r:id="rId2"/>
    <p:sldLayoutId id="2147488408" r:id="rId3"/>
    <p:sldLayoutId id="2147488409" r:id="rId4"/>
    <p:sldLayoutId id="2147488410" r:id="rId5"/>
    <p:sldLayoutId id="2147488411" r:id="rId6"/>
    <p:sldLayoutId id="2147488412" r:id="rId7"/>
    <p:sldLayoutId id="2147488413" r:id="rId8"/>
    <p:sldLayoutId id="2147488414" r:id="rId9"/>
    <p:sldLayoutId id="2147488415" r:id="rId10"/>
    <p:sldLayoutId id="2147488416" r:id="rId11"/>
    <p:sldLayoutId id="2147488417" r:id="rId12"/>
  </p:sldLayoutIdLst>
  <p:transition>
    <p:fade/>
  </p:transition>
  <p:timing>
    <p:tnLst>
      <p:par>
        <p:cTn id="1" dur="indefinite" restart="never" nodeType="tmRoot"/>
      </p:par>
    </p:tnLst>
  </p:timing>
  <p:hf sldNum="0" hdr="0" ftr="0" dt="0"/>
  <p:txStyles>
    <p:title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2pPr>
      <a:lvl3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3pPr>
      <a:lvl4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4pPr>
      <a:lvl5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p:titleStyle>
    <p:bodyStyle>
      <a:lvl1pPr marL="342900" indent="-342900" algn="l" rtl="0" eaLnBrk="0" fontAlgn="base" hangingPunct="0">
        <a:spcBef>
          <a:spcPct val="20000"/>
        </a:spcBef>
        <a:spcAft>
          <a:spcPct val="0"/>
        </a:spcAft>
        <a:buFont typeface="Arial" pitchFamily="34" charset="0"/>
        <a:buChar char="•"/>
        <a:defRPr kumimoji="1"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a:defRPr/>
            </a:pPr>
            <a:fld id="{EA4A929F-E7FC-4AB6-9E63-34169F3A3CA5}" type="datetime4">
              <a:rPr lang="en-US"/>
              <a:pPr>
                <a:defRPr/>
              </a:pPr>
              <a:t>September 3, 2013</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a:defRPr/>
            </a:pPr>
            <a:fld id="{AE6923F4-DF22-4219-B24F-BF4CD7FFDB63}" type="slidenum">
              <a:rPr lang="en-US"/>
              <a:pPr>
                <a:defRPr/>
              </a:pPr>
              <a:t>&lt;#&gt;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8418" r:id="rId1"/>
    <p:sldLayoutId id="2147488419" r:id="rId2"/>
    <p:sldLayoutId id="2147488420" r:id="rId3"/>
    <p:sldLayoutId id="2147488421" r:id="rId4"/>
    <p:sldLayoutId id="2147488422" r:id="rId5"/>
    <p:sldLayoutId id="2147488423" r:id="rId6"/>
    <p:sldLayoutId id="2147488424" r:id="rId7"/>
    <p:sldLayoutId id="2147488425" r:id="rId8"/>
    <p:sldLayoutId id="2147488426" r:id="rId9"/>
    <p:sldLayoutId id="2147488427" r:id="rId10"/>
    <p:sldLayoutId id="2147488428" r:id="rId11"/>
  </p:sldLayoutIdLst>
  <p:transition>
    <p:fade/>
  </p:transition>
  <p:timing>
    <p:tnLst>
      <p:par>
        <p:cTn id="1" dur="indefinite" restart="never" nodeType="tmRoot"/>
      </p:par>
    </p:tnLst>
  </p:timing>
  <p:hf sldNum="0" hdr="0" ftr="0" dt="0"/>
  <p:txStyles>
    <p:title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2pPr>
      <a:lvl3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3pPr>
      <a:lvl4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4pPr>
      <a:lvl5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p:titleStyle>
    <p:bodyStyle>
      <a:lvl1pPr marL="342900" indent="-342900" algn="l" rtl="0" eaLnBrk="0" fontAlgn="base" hangingPunct="0">
        <a:spcBef>
          <a:spcPct val="20000"/>
        </a:spcBef>
        <a:spcAft>
          <a:spcPct val="0"/>
        </a:spcAft>
        <a:buFont typeface="Arial" pitchFamily="34" charset="0"/>
        <a:buChar char="•"/>
        <a:defRPr kumimoji="1"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a:defRPr/>
            </a:pPr>
            <a:fld id="{6AD35154-A798-41D4-860E-8A2CB2FD8A67}" type="datetime4">
              <a:rPr lang="en-US"/>
              <a:pPr>
                <a:defRPr/>
              </a:pPr>
              <a:t>September 3, 2013</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a:defRPr/>
            </a:pPr>
            <a:fld id="{64F17D0A-6DBC-4F02-95A0-9B16A1C2EAB6}" type="slidenum">
              <a:rPr lang="en-US"/>
              <a:pPr>
                <a:defRPr/>
              </a:pPr>
              <a:t>&lt;#&gt;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8429" r:id="rId1"/>
    <p:sldLayoutId id="2147488430" r:id="rId2"/>
    <p:sldLayoutId id="2147488431" r:id="rId3"/>
    <p:sldLayoutId id="2147488432" r:id="rId4"/>
    <p:sldLayoutId id="2147488433" r:id="rId5"/>
    <p:sldLayoutId id="2147488434" r:id="rId6"/>
    <p:sldLayoutId id="2147488435" r:id="rId7"/>
    <p:sldLayoutId id="2147488436" r:id="rId8"/>
    <p:sldLayoutId id="2147488437" r:id="rId9"/>
    <p:sldLayoutId id="2147488438" r:id="rId10"/>
    <p:sldLayoutId id="2147488439" r:id="rId11"/>
    <p:sldLayoutId id="2147488440" r:id="rId12"/>
  </p:sldLayoutIdLst>
  <p:transition>
    <p:fade/>
  </p:transition>
  <p:timing>
    <p:tnLst>
      <p:par>
        <p:cTn id="1" dur="indefinite" restart="never" nodeType="tmRoot"/>
      </p:par>
    </p:tnLst>
  </p:timing>
  <p:hf sldNum="0" hdr="0" ftr="0" dt="0"/>
  <p:txStyles>
    <p:title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2pPr>
      <a:lvl3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3pPr>
      <a:lvl4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4pPr>
      <a:lvl5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p:titleStyle>
    <p:bodyStyle>
      <a:lvl1pPr marL="342900" indent="-342900" algn="l" rtl="0" eaLnBrk="0" fontAlgn="base" hangingPunct="0">
        <a:spcBef>
          <a:spcPct val="20000"/>
        </a:spcBef>
        <a:spcAft>
          <a:spcPct val="0"/>
        </a:spcAft>
        <a:buFont typeface="Arial" pitchFamily="34" charset="0"/>
        <a:buChar char="•"/>
        <a:defRPr kumimoji="1"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C3BC0193-FBBB-4BC7-8A47-C64EF333A5A3}" type="datetime4">
              <a:rPr lang="en-US">
                <a:solidFill>
                  <a:prstClr val="black">
                    <a:lumMod val="65000"/>
                    <a:lumOff val="35000"/>
                  </a:prstClr>
                </a:solidFill>
              </a:rPr>
              <a:pPr>
                <a:defRPr/>
              </a:pPr>
              <a:t>September 3, 2013</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16C35CC3-E331-4310-A27F-806F06D9B207}" type="slidenum">
              <a:rPr lang="en-US">
                <a:solidFill>
                  <a:prstClr val="black">
                    <a:lumMod val="65000"/>
                    <a:lumOff val="35000"/>
                  </a:prstClr>
                </a:solidFill>
              </a:rPr>
              <a:pPr>
                <a:defRPr/>
              </a:pPr>
              <a:t>&lt;#&gt;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xmlns="" val="2749694372"/>
      </p:ext>
    </p:extLst>
  </p:cSld>
  <p:clrMap bg1="lt1" tx1="dk1" bg2="lt2" tx2="dk2" accent1="accent1" accent2="accent2" accent3="accent3" accent4="accent4" accent5="accent5" accent6="accent6" hlink="hlink" folHlink="folHlink"/>
  <p:sldLayoutIdLst>
    <p:sldLayoutId id="2147488454" r:id="rId1"/>
    <p:sldLayoutId id="2147488455" r:id="rId2"/>
    <p:sldLayoutId id="2147488456" r:id="rId3"/>
    <p:sldLayoutId id="2147488457" r:id="rId4"/>
    <p:sldLayoutId id="2147488458" r:id="rId5"/>
    <p:sldLayoutId id="2147488459" r:id="rId6"/>
    <p:sldLayoutId id="2147488460" r:id="rId7"/>
    <p:sldLayoutId id="2147488461" r:id="rId8"/>
    <p:sldLayoutId id="2147488462" r:id="rId9"/>
    <p:sldLayoutId id="2147488463" r:id="rId10"/>
    <p:sldLayoutId id="2147488464" r:id="rId11"/>
  </p:sldLayoutIdLst>
  <p:transition>
    <p:fade/>
  </p:transition>
  <p:timing>
    <p:tnLst>
      <p:par>
        <p:cTn id="1" dur="indefinite" restart="never" nodeType="tmRoot"/>
      </p:par>
    </p:tnLst>
  </p:timing>
  <p:hf sldNum="0" hdr="0" ftr="0" dt="0"/>
  <p:txStyles>
    <p:title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2pPr>
      <a:lvl3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3pPr>
      <a:lvl4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4pPr>
      <a:lvl5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p:titleStyle>
    <p:bodyStyle>
      <a:lvl1pPr marL="342900" indent="-342900" algn="l" rtl="0" eaLnBrk="0" fontAlgn="base" hangingPunct="0">
        <a:spcBef>
          <a:spcPct val="20000"/>
        </a:spcBef>
        <a:spcAft>
          <a:spcPct val="0"/>
        </a:spcAft>
        <a:buFont typeface="Arial" pitchFamily="34" charset="0"/>
        <a:buChar char="•"/>
        <a:defRPr kumimoji="1"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a:defRPr/>
            </a:pPr>
            <a:fld id="{CA35A929-3183-41E8-822A-C8C7E4CE1018}" type="datetime4">
              <a:rPr lang="en-US"/>
              <a:pPr>
                <a:defRPr/>
              </a:pPr>
              <a:t>September 3, 2013</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a:defRPr/>
            </a:pPr>
            <a:fld id="{4CDE9E4E-EFCF-4A1D-A9BD-E82A01DBBB2D}" type="slidenum">
              <a:rPr lang="en-US"/>
              <a:pPr>
                <a:defRPr/>
              </a:pPr>
              <a:t>&lt;#&gt;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xmlns="" val="1587214145"/>
      </p:ext>
    </p:extLst>
  </p:cSld>
  <p:clrMap bg1="lt1" tx1="dk1" bg2="lt2" tx2="dk2" accent1="accent1" accent2="accent2" accent3="accent3" accent4="accent4" accent5="accent5" accent6="accent6" hlink="hlink" folHlink="folHlink"/>
  <p:sldLayoutIdLst>
    <p:sldLayoutId id="2147488467" r:id="rId1"/>
    <p:sldLayoutId id="2147488468" r:id="rId2"/>
    <p:sldLayoutId id="2147488469" r:id="rId3"/>
    <p:sldLayoutId id="2147488470" r:id="rId4"/>
    <p:sldLayoutId id="2147488471" r:id="rId5"/>
    <p:sldLayoutId id="2147488472" r:id="rId6"/>
    <p:sldLayoutId id="2147488473" r:id="rId7"/>
    <p:sldLayoutId id="2147488474" r:id="rId8"/>
    <p:sldLayoutId id="2147488475" r:id="rId9"/>
    <p:sldLayoutId id="2147488476" r:id="rId10"/>
    <p:sldLayoutId id="2147488477" r:id="rId11"/>
    <p:sldLayoutId id="2147488478" r:id="rId12"/>
  </p:sldLayoutIdLst>
  <p:transition>
    <p:fade/>
  </p:transition>
  <p:timing>
    <p:tnLst>
      <p:par>
        <p:cTn id="1" dur="indefinite" restart="never" nodeType="tmRoot"/>
      </p:par>
    </p:tnLst>
  </p:timing>
  <p:hf sldNum="0" hdr="0" ftr="0" dt="0"/>
  <p:txStyles>
    <p:title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2pPr>
      <a:lvl3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3pPr>
      <a:lvl4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4pPr>
      <a:lvl5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p:titleStyle>
    <p:bodyStyle>
      <a:lvl1pPr marL="342900" indent="-342900" algn="l" rtl="0" eaLnBrk="0" fontAlgn="base" hangingPunct="0">
        <a:spcBef>
          <a:spcPct val="20000"/>
        </a:spcBef>
        <a:spcAft>
          <a:spcPct val="0"/>
        </a:spcAft>
        <a:buFont typeface="Arial" pitchFamily="34" charset="0"/>
        <a:buChar char="•"/>
        <a:defRPr kumimoji="1"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kumimoji="1"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kumimoji="1"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1" hangingPunct="1"/>
            <a:endParaRPr kumimoji="1" lang="en-US" altLang="ja-JP">
              <a:solidFill>
                <a:prstClr val="black">
                  <a:lumMod val="65000"/>
                  <a:lumOff val="35000"/>
                </a:prstClr>
              </a:solidFill>
              <a:effectLst/>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eaLnBrk="1" hangingPunct="1"/>
            <a:endParaRPr kumimoji="1" lang="en-US" altLang="ja-JP">
              <a:solidFill>
                <a:prstClr val="black">
                  <a:lumMod val="65000"/>
                  <a:lumOff val="35000"/>
                </a:prstClr>
              </a:solidFill>
              <a:effectLst/>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eaLnBrk="1" hangingPunct="1"/>
            <a:fld id="{03E07770-4535-470D-9FCE-BC8E3F636C90}" type="slidenum">
              <a:rPr kumimoji="1" lang="en-US" altLang="ja-JP" smtClean="0">
                <a:solidFill>
                  <a:prstClr val="black">
                    <a:lumMod val="65000"/>
                    <a:lumOff val="35000"/>
                  </a:prstClr>
                </a:solidFill>
                <a:effectLst/>
              </a:rPr>
              <a:pPr eaLnBrk="1" hangingPunct="1"/>
              <a:t>&lt;#&gt;</a:t>
            </a:fld>
            <a:endParaRPr kumimoji="1" lang="en-US" altLang="ja-JP">
              <a:solidFill>
                <a:prstClr val="black">
                  <a:lumMod val="65000"/>
                  <a:lumOff val="35000"/>
                </a:prstClr>
              </a:solidFill>
              <a:effectLst/>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kumimoji="1" lang="en-US">
              <a:solidFill>
                <a:prstClr val="white"/>
              </a:solidFill>
              <a:effectLst/>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kumimoji="1" lang="en-US">
              <a:solidFill>
                <a:prstClr val="white"/>
              </a:solidFill>
              <a:effectLst/>
            </a:endParaRPr>
          </a:p>
        </p:txBody>
      </p:sp>
    </p:spTree>
    <p:extLst>
      <p:ext uri="{BB962C8B-B14F-4D97-AF65-F5344CB8AC3E}">
        <p14:creationId xmlns:p14="http://schemas.microsoft.com/office/powerpoint/2010/main" xmlns="" val="1456845412"/>
      </p:ext>
    </p:extLst>
  </p:cSld>
  <p:clrMap bg1="lt1" tx1="dk1" bg2="lt2" tx2="dk2" accent1="accent1" accent2="accent2" accent3="accent3" accent4="accent4" accent5="accent5" accent6="accent6" hlink="hlink" folHlink="folHlink"/>
  <p:sldLayoutIdLst>
    <p:sldLayoutId id="2147488480" r:id="rId1"/>
    <p:sldLayoutId id="2147488481" r:id="rId2"/>
    <p:sldLayoutId id="2147488482" r:id="rId3"/>
    <p:sldLayoutId id="2147488483" r:id="rId4"/>
    <p:sldLayoutId id="2147488484" r:id="rId5"/>
    <p:sldLayoutId id="2147488485" r:id="rId6"/>
    <p:sldLayoutId id="2147488486" r:id="rId7"/>
    <p:sldLayoutId id="2147488487" r:id="rId8"/>
    <p:sldLayoutId id="2147488488" r:id="rId9"/>
    <p:sldLayoutId id="2147488489" r:id="rId10"/>
    <p:sldLayoutId id="2147488490" r:id="rId11"/>
    <p:sldLayoutId id="2147488491" r:id="rId12"/>
    <p:sldLayoutId id="2147488492" r:id="rId13"/>
    <p:sldLayoutId id="2147488493" r:id="rId14"/>
    <p:sldLayoutId id="2147488494" r:id="rId15"/>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0" y="2205038"/>
            <a:ext cx="9144000"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eaLnBrk="1" hangingPunct="1">
              <a:lnSpc>
                <a:spcPct val="105000"/>
              </a:lnSpc>
            </a:pPr>
            <a:r>
              <a:rPr kumimoji="1" lang="ja-JP" altLang="en-US" sz="5000" dirty="0" smtClean="0">
                <a:solidFill>
                  <a:srgbClr val="C00000"/>
                </a:solidFill>
                <a:effectLst/>
                <a:latin typeface="HGP創英角ｺﾞｼｯｸUB" pitchFamily="50" charset="-128"/>
                <a:ea typeface="HGP創英角ｺﾞｼｯｸUB" pitchFamily="50" charset="-128"/>
              </a:rPr>
              <a:t>アナフィラキシーと</a:t>
            </a:r>
            <a:endParaRPr kumimoji="1" lang="en-US" altLang="ja-JP" sz="5000" dirty="0" smtClean="0">
              <a:solidFill>
                <a:srgbClr val="C00000"/>
              </a:solidFill>
              <a:effectLst/>
              <a:latin typeface="HGP創英角ｺﾞｼｯｸUB" pitchFamily="50" charset="-128"/>
              <a:ea typeface="HGP創英角ｺﾞｼｯｸUB" pitchFamily="50" charset="-128"/>
            </a:endParaRPr>
          </a:p>
          <a:p>
            <a:pPr marL="342900" indent="-342900" algn="ctr" eaLnBrk="1" hangingPunct="1">
              <a:lnSpc>
                <a:spcPct val="105000"/>
              </a:lnSpc>
            </a:pPr>
            <a:r>
              <a:rPr kumimoji="1" lang="ja-JP" altLang="en-US" sz="5000" dirty="0" smtClean="0">
                <a:solidFill>
                  <a:srgbClr val="C00000"/>
                </a:solidFill>
                <a:effectLst/>
                <a:latin typeface="HGP創英角ｺﾞｼｯｸUB" pitchFamily="50" charset="-128"/>
                <a:ea typeface="HGP創英角ｺﾞｼｯｸUB" pitchFamily="50" charset="-128"/>
              </a:rPr>
              <a:t>アドレナリン自己注射について</a:t>
            </a:r>
            <a:endParaRPr kumimoji="1" lang="ja-JP" altLang="en-US" sz="5000" dirty="0">
              <a:solidFill>
                <a:srgbClr val="C00000"/>
              </a:solidFill>
              <a:effectLst/>
              <a:latin typeface="HGP創英角ｺﾞｼｯｸUB" pitchFamily="50" charset="-128"/>
              <a:ea typeface="HGP創英角ｺﾞｼｯｸUB" pitchFamily="50" charset="-128"/>
            </a:endParaRPr>
          </a:p>
        </p:txBody>
      </p:sp>
      <p:sp>
        <p:nvSpPr>
          <p:cNvPr id="66563" name="Text Box 4"/>
          <p:cNvSpPr txBox="1">
            <a:spLocks noChangeArrowheads="1"/>
          </p:cNvSpPr>
          <p:nvPr/>
        </p:nvSpPr>
        <p:spPr bwMode="auto">
          <a:xfrm>
            <a:off x="1979613" y="4437063"/>
            <a:ext cx="6840537"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eaLnBrk="1" hangingPunct="1"/>
            <a:r>
              <a:rPr kumimoji="1" lang="en-US" altLang="ja-JP" sz="2800" dirty="0">
                <a:effectLst/>
                <a:latin typeface="ＭＳ Ｐゴシック" pitchFamily="50" charset="-128"/>
              </a:rPr>
              <a:t>     </a:t>
            </a:r>
            <a:r>
              <a:rPr kumimoji="1" lang="ja-JP" altLang="en-US" sz="2400" dirty="0">
                <a:effectLst/>
                <a:latin typeface="ＭＳ Ｐゴシック" pitchFamily="50" charset="-128"/>
              </a:rPr>
              <a:t>地方独立行政法人　大阪府立病院機構</a:t>
            </a:r>
          </a:p>
          <a:p>
            <a:pPr algn="r" eaLnBrk="1" hangingPunct="1"/>
            <a:r>
              <a:rPr kumimoji="1" lang="ja-JP" altLang="en-US" sz="2600" dirty="0">
                <a:effectLst/>
                <a:latin typeface="ＭＳ Ｐゴシック" pitchFamily="50" charset="-128"/>
              </a:rPr>
              <a:t>大阪府立呼吸器・アレルギー医療センター</a:t>
            </a:r>
            <a:br>
              <a:rPr kumimoji="1" lang="ja-JP" altLang="en-US" sz="2600" dirty="0">
                <a:effectLst/>
                <a:latin typeface="ＭＳ Ｐゴシック" pitchFamily="50" charset="-128"/>
              </a:rPr>
            </a:br>
            <a:r>
              <a:rPr kumimoji="1" lang="ja-JP" altLang="en-US" sz="2600" dirty="0">
                <a:effectLst/>
                <a:latin typeface="ＭＳ Ｐゴシック" pitchFamily="50" charset="-128"/>
              </a:rPr>
              <a:t>　　　　　　　　　　　　　　　　　　　　 　　小児科</a:t>
            </a:r>
            <a:r>
              <a:rPr kumimoji="1" lang="ja-JP" altLang="en-US" sz="2800" dirty="0">
                <a:effectLst/>
                <a:latin typeface="ＭＳ Ｐゴシック" pitchFamily="50" charset="-128"/>
              </a:rPr>
              <a:t/>
            </a:r>
            <a:br>
              <a:rPr kumimoji="1" lang="ja-JP" altLang="en-US" sz="2800" dirty="0">
                <a:effectLst/>
                <a:latin typeface="ＭＳ Ｐゴシック" pitchFamily="50" charset="-128"/>
              </a:rPr>
            </a:br>
            <a:r>
              <a:rPr kumimoji="1" lang="ja-JP" altLang="en-US" sz="2800" dirty="0">
                <a:effectLst/>
                <a:latin typeface="ＭＳ Ｐゴシック" pitchFamily="50" charset="-128"/>
              </a:rPr>
              <a:t>　　　　　　　　　　　　　　　　　　　　 　</a:t>
            </a:r>
            <a:r>
              <a:rPr kumimoji="1" lang="ja-JP" altLang="en-US" sz="3000" dirty="0">
                <a:effectLst/>
                <a:latin typeface="ＭＳ Ｐゴシック" pitchFamily="50" charset="-128"/>
              </a:rPr>
              <a:t>亀田　誠</a:t>
            </a:r>
          </a:p>
          <a:p>
            <a:pPr algn="r" eaLnBrk="1" hangingPunct="1"/>
            <a:r>
              <a:rPr kumimoji="1" lang="ja-JP" altLang="en-US" sz="2000" dirty="0">
                <a:effectLst/>
                <a:latin typeface="ＭＳ Ｐゴシック" pitchFamily="50" charset="-128"/>
              </a:rPr>
              <a:t>　　　　　　  </a:t>
            </a:r>
            <a:r>
              <a:rPr kumimoji="1" lang="ja-JP" altLang="en-US" sz="2000" dirty="0" smtClean="0">
                <a:effectLst/>
                <a:latin typeface="ＭＳ Ｐゴシック" pitchFamily="50" charset="-128"/>
              </a:rPr>
              <a:t>（</a:t>
            </a:r>
            <a:r>
              <a:rPr kumimoji="1" lang="en-US" altLang="ja-JP" sz="2000" dirty="0" smtClean="0">
                <a:effectLst/>
                <a:latin typeface="ＭＳ Ｐゴシック" pitchFamily="50" charset="-128"/>
              </a:rPr>
              <a:t>2013.7.17.</a:t>
            </a:r>
            <a:r>
              <a:rPr kumimoji="1" lang="en-US" altLang="en-US" sz="2000" dirty="0">
                <a:effectLst/>
                <a:latin typeface="ＭＳ Ｐゴシック" pitchFamily="50" charset="-128"/>
              </a:rPr>
              <a:t>　</a:t>
            </a:r>
            <a:r>
              <a:rPr kumimoji="1" lang="ja-JP" altLang="en-US" sz="2000" dirty="0" smtClean="0">
                <a:effectLst/>
                <a:latin typeface="ＭＳ Ｐゴシック" pitchFamily="50" charset="-128"/>
              </a:rPr>
              <a:t>枚方市）</a:t>
            </a:r>
            <a:endParaRPr kumimoji="1" lang="ja-JP" altLang="en-US" sz="2000" dirty="0">
              <a:effectLst/>
              <a:latin typeface="ＭＳ Ｐゴシック" pitchFamily="50" charset="-128"/>
            </a:endParaRPr>
          </a:p>
        </p:txBody>
      </p:sp>
      <p:sp>
        <p:nvSpPr>
          <p:cNvPr id="26630" name="Text Box 7"/>
          <p:cNvSpPr txBox="1">
            <a:spLocks noChangeArrowheads="1"/>
          </p:cNvSpPr>
          <p:nvPr/>
        </p:nvSpPr>
        <p:spPr bwMode="auto">
          <a:xfrm>
            <a:off x="0" y="768350"/>
            <a:ext cx="9144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eaLnBrk="1" hangingPunct="1">
              <a:defRPr/>
            </a:pPr>
            <a:r>
              <a:rPr kumimoji="1" lang="ja-JP" altLang="en-US" sz="3200" dirty="0" smtClean="0">
                <a:solidFill>
                  <a:schemeClr val="tx2">
                    <a:lumMod val="75000"/>
                  </a:schemeClr>
                </a:solidFill>
                <a:effectLst/>
                <a:latin typeface="HGP創英角ｺﾞｼｯｸUB" pitchFamily="50" charset="-128"/>
                <a:ea typeface="HGP創英角ｺﾞｼｯｸUB" pitchFamily="50" charset="-128"/>
              </a:rPr>
              <a:t>平成</a:t>
            </a:r>
            <a:r>
              <a:rPr kumimoji="1" lang="en-US" altLang="ja-JP" sz="3200" dirty="0" smtClean="0">
                <a:solidFill>
                  <a:schemeClr val="tx2">
                    <a:lumMod val="75000"/>
                  </a:schemeClr>
                </a:solidFill>
                <a:effectLst/>
                <a:latin typeface="HGP創英角ｺﾞｼｯｸUB" pitchFamily="50" charset="-128"/>
                <a:ea typeface="HGP創英角ｺﾞｼｯｸUB" pitchFamily="50" charset="-128"/>
              </a:rPr>
              <a:t>25</a:t>
            </a:r>
            <a:r>
              <a:rPr kumimoji="1" lang="ja-JP" altLang="en-US" sz="3200" dirty="0" smtClean="0">
                <a:solidFill>
                  <a:schemeClr val="tx2">
                    <a:lumMod val="75000"/>
                  </a:schemeClr>
                </a:solidFill>
                <a:effectLst/>
                <a:latin typeface="HGP創英角ｺﾞｼｯｸUB" pitchFamily="50" charset="-128"/>
                <a:ea typeface="HGP創英角ｺﾞｼｯｸUB" pitchFamily="50" charset="-128"/>
              </a:rPr>
              <a:t>年度枚方市医師会</a:t>
            </a:r>
            <a:endParaRPr kumimoji="1" lang="en-US" altLang="ja-JP" sz="3200" dirty="0" smtClean="0">
              <a:solidFill>
                <a:schemeClr val="tx2">
                  <a:lumMod val="75000"/>
                </a:schemeClr>
              </a:solidFill>
              <a:effectLst/>
              <a:latin typeface="HGP創英角ｺﾞｼｯｸUB" pitchFamily="50" charset="-128"/>
              <a:ea typeface="HGP創英角ｺﾞｼｯｸUB" pitchFamily="50" charset="-128"/>
            </a:endParaRPr>
          </a:p>
          <a:p>
            <a:pPr algn="ctr" eaLnBrk="1" hangingPunct="1">
              <a:defRPr/>
            </a:pPr>
            <a:r>
              <a:rPr kumimoji="1" lang="ja-JP" altLang="en-US" sz="3200" dirty="0" smtClean="0">
                <a:solidFill>
                  <a:schemeClr val="tx2">
                    <a:lumMod val="75000"/>
                  </a:schemeClr>
                </a:solidFill>
                <a:effectLst/>
                <a:latin typeface="HGP創英角ｺﾞｼｯｸUB" pitchFamily="50" charset="-128"/>
                <a:ea typeface="HGP創英角ｺﾞｼｯｸUB" pitchFamily="50" charset="-128"/>
              </a:rPr>
              <a:t>　　　学校医研修会</a:t>
            </a:r>
            <a:endParaRPr kumimoji="1" lang="en-US" altLang="ja-JP" sz="3200" dirty="0" smtClean="0">
              <a:solidFill>
                <a:schemeClr val="tx2">
                  <a:lumMod val="75000"/>
                </a:schemeClr>
              </a:solidFill>
              <a:effectLst/>
              <a:latin typeface="HGP創英角ｺﾞｼｯｸUB" pitchFamily="50" charset="-128"/>
              <a:ea typeface="HGP創英角ｺﾞｼｯｸUB" pitchFamily="50" charset="-128"/>
            </a:endParaRPr>
          </a:p>
          <a:p>
            <a:pPr algn="ctr" eaLnBrk="1" hangingPunct="1">
              <a:defRPr/>
            </a:pPr>
            <a:endParaRPr kumimoji="1" lang="ja-JP" altLang="en-US" sz="3200" dirty="0" smtClean="0">
              <a:solidFill>
                <a:schemeClr val="tx2">
                  <a:lumMod val="75000"/>
                </a:schemeClr>
              </a:solidFill>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title" idx="4294967295"/>
          </p:nvPr>
        </p:nvSpPr>
        <p:spPr>
          <a:xfrm>
            <a:off x="9046" y="562893"/>
            <a:ext cx="9144000" cy="777875"/>
          </a:xfrm>
        </p:spPr>
        <p:txBody>
          <a:bodyPr/>
          <a:lstStyle/>
          <a:p>
            <a:pPr eaLnBrk="1" hangingPunct="1">
              <a:lnSpc>
                <a:spcPct val="100000"/>
              </a:lnSpc>
            </a:pPr>
            <a:r>
              <a:rPr lang="ja-JP" altLang="en-US" sz="3600" dirty="0" smtClean="0">
                <a:solidFill>
                  <a:srgbClr val="C00000"/>
                </a:solidFill>
                <a:effectLst/>
                <a:latin typeface="HGP創英角ｺﾞｼｯｸUB" pitchFamily="50" charset="-128"/>
                <a:ea typeface="HGP創英角ｺﾞｼｯｸUB" pitchFamily="50" charset="-128"/>
              </a:rPr>
              <a:t>摂取後</a:t>
            </a:r>
            <a:r>
              <a:rPr lang="en-US" altLang="ja-JP" sz="3600" dirty="0" smtClean="0">
                <a:solidFill>
                  <a:srgbClr val="C00000"/>
                </a:solidFill>
                <a:effectLst/>
                <a:latin typeface="HGP創英角ｺﾞｼｯｸUB" pitchFamily="50" charset="-128"/>
                <a:ea typeface="HGP創英角ｺﾞｼｯｸUB" pitchFamily="50" charset="-128"/>
              </a:rPr>
              <a:t>60</a:t>
            </a:r>
            <a:r>
              <a:rPr lang="ja-JP" altLang="en-US" sz="3600" dirty="0" smtClean="0">
                <a:solidFill>
                  <a:srgbClr val="C00000"/>
                </a:solidFill>
                <a:effectLst/>
                <a:latin typeface="HGP創英角ｺﾞｼｯｸUB" pitchFamily="50" charset="-128"/>
                <a:ea typeface="HGP創英角ｺﾞｼｯｸUB" pitchFamily="50" charset="-128"/>
              </a:rPr>
              <a:t>分以内にショック症状を呈した</a:t>
            </a:r>
            <a:r>
              <a:rPr lang="en-US" altLang="ja-JP" sz="3600" dirty="0" smtClean="0">
                <a:solidFill>
                  <a:srgbClr val="C00000"/>
                </a:solidFill>
                <a:effectLst/>
                <a:latin typeface="HGP創英角ｺﾞｼｯｸUB" pitchFamily="50" charset="-128"/>
                <a:ea typeface="HGP創英角ｺﾞｼｯｸUB" pitchFamily="50" charset="-128"/>
              </a:rPr>
              <a:t/>
            </a:r>
            <a:br>
              <a:rPr lang="en-US" altLang="ja-JP" sz="3600" dirty="0" smtClean="0">
                <a:solidFill>
                  <a:srgbClr val="C00000"/>
                </a:solidFill>
                <a:effectLst/>
                <a:latin typeface="HGP創英角ｺﾞｼｯｸUB" pitchFamily="50" charset="-128"/>
                <a:ea typeface="HGP創英角ｺﾞｼｯｸUB" pitchFamily="50" charset="-128"/>
              </a:rPr>
            </a:br>
            <a:r>
              <a:rPr lang="ja-JP" altLang="en-US" sz="3600" dirty="0" smtClean="0">
                <a:solidFill>
                  <a:srgbClr val="C00000"/>
                </a:solidFill>
                <a:effectLst/>
                <a:latin typeface="HGP創英角ｺﾞｼｯｸUB" pitchFamily="50" charset="-128"/>
                <a:ea typeface="HGP創英角ｺﾞｼｯｸUB" pitchFamily="50" charset="-128"/>
              </a:rPr>
              <a:t>原因食物</a:t>
            </a:r>
          </a:p>
        </p:txBody>
      </p:sp>
      <p:graphicFrame>
        <p:nvGraphicFramePr>
          <p:cNvPr id="169987" name="Object 4"/>
          <p:cNvGraphicFramePr>
            <a:graphicFrameLocks noGrp="1" noChangeAspect="1"/>
          </p:cNvGraphicFramePr>
          <p:nvPr>
            <p:ph type="chart" idx="4294967295"/>
          </p:nvPr>
        </p:nvGraphicFramePr>
        <p:xfrm>
          <a:off x="1268413" y="1196975"/>
          <a:ext cx="7416800" cy="6400800"/>
        </p:xfrm>
        <a:graphic>
          <a:graphicData uri="http://schemas.openxmlformats.org/presentationml/2006/ole">
            <p:oleObj spid="_x0000_s112649" name="グラフ" r:id="rId3" imgW="6762784" imgH="4762500" progId="MSGraph.Chart.8">
              <p:embed followColorScheme="full"/>
            </p:oleObj>
          </a:graphicData>
        </a:graphic>
      </p:graphicFrame>
      <p:sp>
        <p:nvSpPr>
          <p:cNvPr id="169988" name="Rectangle 5"/>
          <p:cNvSpPr>
            <a:spLocks noChangeArrowheads="1"/>
          </p:cNvSpPr>
          <p:nvPr/>
        </p:nvSpPr>
        <p:spPr bwMode="auto">
          <a:xfrm>
            <a:off x="5876925" y="3068638"/>
            <a:ext cx="914400" cy="576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鶏卵</a:t>
            </a:r>
          </a:p>
          <a:p>
            <a:pPr algn="ctr" eaLnBrk="1" hangingPunct="1"/>
            <a:r>
              <a:rPr kumimoji="1" lang="en-US" altLang="ja-JP">
                <a:effectLst/>
              </a:rPr>
              <a:t>29.3%</a:t>
            </a:r>
            <a:endParaRPr kumimoji="1" lang="ja-JP" altLang="en-US">
              <a:effectLst/>
            </a:endParaRPr>
          </a:p>
        </p:txBody>
      </p:sp>
      <p:sp>
        <p:nvSpPr>
          <p:cNvPr id="169989" name="Rectangle 6"/>
          <p:cNvSpPr>
            <a:spLocks noChangeArrowheads="1"/>
          </p:cNvSpPr>
          <p:nvPr/>
        </p:nvSpPr>
        <p:spPr bwMode="auto">
          <a:xfrm>
            <a:off x="5876925" y="4652963"/>
            <a:ext cx="914400" cy="576262"/>
          </a:xfrm>
          <a:prstGeom prst="rect">
            <a:avLst/>
          </a:prstGeom>
          <a:solidFill>
            <a:schemeClr val="bg1"/>
          </a:solidFill>
          <a:ln>
            <a:noFill/>
          </a:ln>
        </p:spPr>
        <p:txBody>
          <a:bodyPr wrap="none" anchor="ctr"/>
          <a:lstStyle/>
          <a:p>
            <a:pPr algn="ctr" eaLnBrk="1" hangingPunct="1"/>
            <a:r>
              <a:rPr kumimoji="1" lang="ja-JP" altLang="en-US" dirty="0">
                <a:effectLst/>
              </a:rPr>
              <a:t>乳</a:t>
            </a:r>
          </a:p>
          <a:p>
            <a:pPr algn="ctr" eaLnBrk="1" hangingPunct="1"/>
            <a:r>
              <a:rPr kumimoji="1" lang="en-US" altLang="ja-JP" dirty="0">
                <a:effectLst/>
              </a:rPr>
              <a:t>22.3%</a:t>
            </a:r>
            <a:endParaRPr kumimoji="1" lang="ja-JP" altLang="en-US" dirty="0">
              <a:effectLst/>
            </a:endParaRPr>
          </a:p>
        </p:txBody>
      </p:sp>
      <p:sp>
        <p:nvSpPr>
          <p:cNvPr id="169990" name="Rectangle 7"/>
          <p:cNvSpPr>
            <a:spLocks noChangeArrowheads="1"/>
          </p:cNvSpPr>
          <p:nvPr/>
        </p:nvSpPr>
        <p:spPr bwMode="auto">
          <a:xfrm>
            <a:off x="3141663" y="4725988"/>
            <a:ext cx="914400" cy="576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小麦</a:t>
            </a:r>
          </a:p>
          <a:p>
            <a:pPr algn="ctr" eaLnBrk="1" hangingPunct="1"/>
            <a:r>
              <a:rPr kumimoji="1" lang="en-US" altLang="ja-JP">
                <a:effectLst/>
              </a:rPr>
              <a:t>20.1%</a:t>
            </a:r>
            <a:endParaRPr kumimoji="1" lang="ja-JP" altLang="en-US">
              <a:effectLst/>
            </a:endParaRPr>
          </a:p>
        </p:txBody>
      </p:sp>
      <p:sp>
        <p:nvSpPr>
          <p:cNvPr id="169991" name="Rectangle 8"/>
          <p:cNvSpPr>
            <a:spLocks noChangeArrowheads="1"/>
          </p:cNvSpPr>
          <p:nvPr/>
        </p:nvSpPr>
        <p:spPr bwMode="auto">
          <a:xfrm>
            <a:off x="476250" y="3573463"/>
            <a:ext cx="1081088"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エビ </a:t>
            </a:r>
            <a:r>
              <a:rPr kumimoji="1" lang="en-US" altLang="ja-JP">
                <a:effectLst/>
              </a:rPr>
              <a:t>3.2%</a:t>
            </a:r>
            <a:endParaRPr kumimoji="1" lang="ja-JP" altLang="en-US">
              <a:effectLst/>
            </a:endParaRPr>
          </a:p>
        </p:txBody>
      </p:sp>
      <p:sp>
        <p:nvSpPr>
          <p:cNvPr id="169992" name="Rectangle 9"/>
          <p:cNvSpPr>
            <a:spLocks noChangeArrowheads="1"/>
          </p:cNvSpPr>
          <p:nvPr/>
        </p:nvSpPr>
        <p:spPr bwMode="auto">
          <a:xfrm>
            <a:off x="225425" y="1917700"/>
            <a:ext cx="1800225"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モモ </a:t>
            </a:r>
            <a:r>
              <a:rPr kumimoji="1" lang="en-US" altLang="ja-JP">
                <a:effectLst/>
              </a:rPr>
              <a:t>1.1%</a:t>
            </a:r>
            <a:endParaRPr kumimoji="1" lang="ja-JP" altLang="en-US">
              <a:effectLst/>
            </a:endParaRPr>
          </a:p>
        </p:txBody>
      </p:sp>
      <p:sp>
        <p:nvSpPr>
          <p:cNvPr id="169993" name="Rectangle 10"/>
          <p:cNvSpPr>
            <a:spLocks noChangeArrowheads="1"/>
          </p:cNvSpPr>
          <p:nvPr/>
        </p:nvSpPr>
        <p:spPr bwMode="auto">
          <a:xfrm>
            <a:off x="1162050" y="1628775"/>
            <a:ext cx="1800225"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カシューナッツ </a:t>
            </a:r>
            <a:r>
              <a:rPr kumimoji="1" lang="en-US" altLang="ja-JP">
                <a:effectLst/>
              </a:rPr>
              <a:t>0.7%</a:t>
            </a:r>
            <a:endParaRPr kumimoji="1" lang="ja-JP" altLang="en-US">
              <a:effectLst/>
            </a:endParaRPr>
          </a:p>
        </p:txBody>
      </p:sp>
      <p:sp>
        <p:nvSpPr>
          <p:cNvPr id="169994" name="Rectangle 11"/>
          <p:cNvSpPr>
            <a:spLocks noChangeArrowheads="1"/>
          </p:cNvSpPr>
          <p:nvPr/>
        </p:nvSpPr>
        <p:spPr bwMode="auto">
          <a:xfrm>
            <a:off x="3357563" y="1628775"/>
            <a:ext cx="13668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クルミ </a:t>
            </a:r>
            <a:r>
              <a:rPr kumimoji="1" lang="en-US" altLang="ja-JP">
                <a:effectLst/>
              </a:rPr>
              <a:t>0.7%</a:t>
            </a:r>
            <a:endParaRPr kumimoji="1" lang="ja-JP" altLang="en-US">
              <a:effectLst/>
            </a:endParaRPr>
          </a:p>
        </p:txBody>
      </p:sp>
      <p:sp>
        <p:nvSpPr>
          <p:cNvPr id="169995" name="Rectangle 12"/>
          <p:cNvSpPr>
            <a:spLocks noChangeArrowheads="1"/>
          </p:cNvSpPr>
          <p:nvPr/>
        </p:nvSpPr>
        <p:spPr bwMode="auto">
          <a:xfrm>
            <a:off x="4365625" y="1844675"/>
            <a:ext cx="1800225"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アーモンド </a:t>
            </a:r>
            <a:r>
              <a:rPr kumimoji="1" lang="en-US" altLang="ja-JP">
                <a:effectLst/>
              </a:rPr>
              <a:t>0.7%</a:t>
            </a:r>
            <a:endParaRPr kumimoji="1" lang="ja-JP" altLang="en-US">
              <a:effectLst/>
            </a:endParaRPr>
          </a:p>
        </p:txBody>
      </p:sp>
      <p:sp>
        <p:nvSpPr>
          <p:cNvPr id="169996" name="Rectangle 13"/>
          <p:cNvSpPr>
            <a:spLocks noChangeArrowheads="1"/>
          </p:cNvSpPr>
          <p:nvPr/>
        </p:nvSpPr>
        <p:spPr bwMode="auto">
          <a:xfrm>
            <a:off x="4005263" y="2781300"/>
            <a:ext cx="1008062"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その他 </a:t>
            </a:r>
          </a:p>
          <a:p>
            <a:pPr algn="ctr" eaLnBrk="1" hangingPunct="1"/>
            <a:r>
              <a:rPr kumimoji="1" lang="en-US" altLang="ja-JP">
                <a:effectLst/>
              </a:rPr>
              <a:t>7.1%</a:t>
            </a:r>
            <a:endParaRPr kumimoji="1" lang="ja-JP" altLang="en-US">
              <a:effectLst/>
            </a:endParaRPr>
          </a:p>
        </p:txBody>
      </p:sp>
      <p:sp>
        <p:nvSpPr>
          <p:cNvPr id="156687" name="Line 15"/>
          <p:cNvSpPr>
            <a:spLocks noChangeShapeType="1"/>
          </p:cNvSpPr>
          <p:nvPr/>
        </p:nvSpPr>
        <p:spPr bwMode="auto">
          <a:xfrm flipH="1">
            <a:off x="3573463" y="2060575"/>
            <a:ext cx="792162" cy="576263"/>
          </a:xfrm>
          <a:prstGeom prst="line">
            <a:avLst/>
          </a:prstGeom>
          <a:noFill/>
          <a:ln w="9525">
            <a:solidFill>
              <a:schemeClr val="tx1"/>
            </a:solidFill>
            <a:round/>
            <a:headEnd/>
            <a:tailEnd/>
          </a:ln>
          <a:effectLst/>
        </p:spPr>
        <p:txBody>
          <a:bodyPr/>
          <a:lstStyle/>
          <a:p>
            <a:pPr>
              <a:defRPr/>
            </a:pPr>
            <a:endParaRPr lang="ja-JP" altLang="en-US"/>
          </a:p>
        </p:txBody>
      </p:sp>
      <p:sp>
        <p:nvSpPr>
          <p:cNvPr id="156688" name="Line 16"/>
          <p:cNvSpPr>
            <a:spLocks noChangeShapeType="1"/>
          </p:cNvSpPr>
          <p:nvPr/>
        </p:nvSpPr>
        <p:spPr bwMode="auto">
          <a:xfrm>
            <a:off x="3429000" y="1701800"/>
            <a:ext cx="26988" cy="1003300"/>
          </a:xfrm>
          <a:prstGeom prst="line">
            <a:avLst/>
          </a:prstGeom>
          <a:noFill/>
          <a:ln w="9525">
            <a:solidFill>
              <a:schemeClr val="tx1"/>
            </a:solidFill>
            <a:round/>
            <a:headEnd/>
            <a:tailEnd/>
          </a:ln>
          <a:effectLst/>
        </p:spPr>
        <p:txBody>
          <a:bodyPr/>
          <a:lstStyle/>
          <a:p>
            <a:pPr>
              <a:defRPr/>
            </a:pPr>
            <a:endParaRPr lang="ja-JP" altLang="en-US"/>
          </a:p>
        </p:txBody>
      </p:sp>
      <p:sp>
        <p:nvSpPr>
          <p:cNvPr id="156689" name="Line 17"/>
          <p:cNvSpPr>
            <a:spLocks noChangeShapeType="1"/>
          </p:cNvSpPr>
          <p:nvPr/>
        </p:nvSpPr>
        <p:spPr bwMode="auto">
          <a:xfrm>
            <a:off x="3141663" y="1844675"/>
            <a:ext cx="215900" cy="936625"/>
          </a:xfrm>
          <a:prstGeom prst="line">
            <a:avLst/>
          </a:prstGeom>
          <a:noFill/>
          <a:ln w="9525">
            <a:solidFill>
              <a:schemeClr val="tx1"/>
            </a:solidFill>
            <a:round/>
            <a:headEnd/>
            <a:tailEnd/>
          </a:ln>
          <a:effectLst/>
        </p:spPr>
        <p:txBody>
          <a:bodyPr/>
          <a:lstStyle/>
          <a:p>
            <a:pPr>
              <a:defRPr/>
            </a:pPr>
            <a:endParaRPr lang="ja-JP" altLang="en-US"/>
          </a:p>
        </p:txBody>
      </p:sp>
      <p:sp>
        <p:nvSpPr>
          <p:cNvPr id="170000" name="Rectangle 18"/>
          <p:cNvSpPr>
            <a:spLocks noChangeArrowheads="1"/>
          </p:cNvSpPr>
          <p:nvPr/>
        </p:nvSpPr>
        <p:spPr bwMode="auto">
          <a:xfrm>
            <a:off x="469900" y="2493963"/>
            <a:ext cx="1439863"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キウイ </a:t>
            </a:r>
            <a:r>
              <a:rPr kumimoji="1" lang="en-US" altLang="ja-JP">
                <a:effectLst/>
              </a:rPr>
              <a:t>1.4%</a:t>
            </a:r>
            <a:endParaRPr kumimoji="1" lang="ja-JP" altLang="en-US">
              <a:effectLst/>
            </a:endParaRPr>
          </a:p>
        </p:txBody>
      </p:sp>
      <p:sp>
        <p:nvSpPr>
          <p:cNvPr id="170001" name="Rectangle 19"/>
          <p:cNvSpPr>
            <a:spLocks noChangeArrowheads="1"/>
          </p:cNvSpPr>
          <p:nvPr/>
        </p:nvSpPr>
        <p:spPr bwMode="auto">
          <a:xfrm>
            <a:off x="225425" y="2133600"/>
            <a:ext cx="1800225"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大豆 </a:t>
            </a:r>
            <a:r>
              <a:rPr kumimoji="1" lang="en-US" altLang="ja-JP">
                <a:effectLst/>
              </a:rPr>
              <a:t>1.4%</a:t>
            </a:r>
            <a:endParaRPr kumimoji="1" lang="ja-JP" altLang="en-US">
              <a:effectLst/>
            </a:endParaRPr>
          </a:p>
        </p:txBody>
      </p:sp>
      <p:sp>
        <p:nvSpPr>
          <p:cNvPr id="156692" name="Line 20"/>
          <p:cNvSpPr>
            <a:spLocks noChangeShapeType="1"/>
          </p:cNvSpPr>
          <p:nvPr/>
        </p:nvSpPr>
        <p:spPr bwMode="auto">
          <a:xfrm>
            <a:off x="1666875" y="2062163"/>
            <a:ext cx="1546225" cy="719137"/>
          </a:xfrm>
          <a:prstGeom prst="line">
            <a:avLst/>
          </a:prstGeom>
          <a:noFill/>
          <a:ln w="9525">
            <a:solidFill>
              <a:schemeClr val="tx1"/>
            </a:solidFill>
            <a:round/>
            <a:headEnd/>
            <a:tailEnd/>
          </a:ln>
          <a:effectLst/>
        </p:spPr>
        <p:txBody>
          <a:bodyPr/>
          <a:lstStyle/>
          <a:p>
            <a:pPr>
              <a:defRPr/>
            </a:pPr>
            <a:endParaRPr lang="ja-JP" altLang="en-US"/>
          </a:p>
        </p:txBody>
      </p:sp>
      <p:sp>
        <p:nvSpPr>
          <p:cNvPr id="156693" name="Line 21"/>
          <p:cNvSpPr>
            <a:spLocks noChangeShapeType="1"/>
          </p:cNvSpPr>
          <p:nvPr/>
        </p:nvSpPr>
        <p:spPr bwMode="auto">
          <a:xfrm>
            <a:off x="1698625" y="2308225"/>
            <a:ext cx="1298575" cy="544513"/>
          </a:xfrm>
          <a:prstGeom prst="line">
            <a:avLst/>
          </a:prstGeom>
          <a:noFill/>
          <a:ln w="9525">
            <a:solidFill>
              <a:schemeClr val="tx1"/>
            </a:solidFill>
            <a:round/>
            <a:headEnd/>
            <a:tailEnd/>
          </a:ln>
          <a:effectLst/>
        </p:spPr>
        <p:txBody>
          <a:bodyPr/>
          <a:lstStyle/>
          <a:p>
            <a:pPr>
              <a:defRPr/>
            </a:pPr>
            <a:endParaRPr lang="ja-JP" altLang="en-US"/>
          </a:p>
        </p:txBody>
      </p:sp>
      <p:sp>
        <p:nvSpPr>
          <p:cNvPr id="156694" name="Line 22"/>
          <p:cNvSpPr>
            <a:spLocks noChangeShapeType="1"/>
          </p:cNvSpPr>
          <p:nvPr/>
        </p:nvSpPr>
        <p:spPr bwMode="auto">
          <a:xfrm>
            <a:off x="1917700" y="2636838"/>
            <a:ext cx="863600" cy="288925"/>
          </a:xfrm>
          <a:prstGeom prst="line">
            <a:avLst/>
          </a:prstGeom>
          <a:noFill/>
          <a:ln w="9525">
            <a:solidFill>
              <a:schemeClr val="tx1"/>
            </a:solidFill>
            <a:round/>
            <a:headEnd/>
            <a:tailEnd/>
          </a:ln>
          <a:effectLst/>
        </p:spPr>
        <p:txBody>
          <a:bodyPr/>
          <a:lstStyle/>
          <a:p>
            <a:pPr>
              <a:defRPr/>
            </a:pPr>
            <a:endParaRPr lang="ja-JP" altLang="en-US"/>
          </a:p>
        </p:txBody>
      </p:sp>
      <p:sp>
        <p:nvSpPr>
          <p:cNvPr id="170005" name="Rectangle 23"/>
          <p:cNvSpPr>
            <a:spLocks noChangeArrowheads="1"/>
          </p:cNvSpPr>
          <p:nvPr/>
        </p:nvSpPr>
        <p:spPr bwMode="auto">
          <a:xfrm>
            <a:off x="441325" y="3244850"/>
            <a:ext cx="1223963"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イクラ </a:t>
            </a:r>
            <a:r>
              <a:rPr kumimoji="1" lang="en-US" altLang="ja-JP">
                <a:effectLst/>
              </a:rPr>
              <a:t>2.8%</a:t>
            </a:r>
            <a:endParaRPr kumimoji="1" lang="ja-JP" altLang="en-US">
              <a:effectLst/>
            </a:endParaRPr>
          </a:p>
        </p:txBody>
      </p:sp>
      <p:sp>
        <p:nvSpPr>
          <p:cNvPr id="170006" name="Rectangle 24"/>
          <p:cNvSpPr>
            <a:spLocks noChangeArrowheads="1"/>
          </p:cNvSpPr>
          <p:nvPr/>
        </p:nvSpPr>
        <p:spPr bwMode="auto">
          <a:xfrm>
            <a:off x="404813" y="2852738"/>
            <a:ext cx="1223962"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ソバ </a:t>
            </a:r>
            <a:r>
              <a:rPr kumimoji="1" lang="en-US" altLang="ja-JP">
                <a:effectLst/>
              </a:rPr>
              <a:t>2.8%</a:t>
            </a:r>
            <a:endParaRPr kumimoji="1" lang="ja-JP" altLang="en-US">
              <a:effectLst/>
            </a:endParaRPr>
          </a:p>
        </p:txBody>
      </p:sp>
      <p:sp>
        <p:nvSpPr>
          <p:cNvPr id="156698" name="Line 26"/>
          <p:cNvSpPr>
            <a:spLocks noChangeShapeType="1"/>
          </p:cNvSpPr>
          <p:nvPr/>
        </p:nvSpPr>
        <p:spPr bwMode="auto">
          <a:xfrm flipV="1">
            <a:off x="1628775" y="3644900"/>
            <a:ext cx="360363" cy="71438"/>
          </a:xfrm>
          <a:prstGeom prst="line">
            <a:avLst/>
          </a:prstGeom>
          <a:noFill/>
          <a:ln w="9525">
            <a:solidFill>
              <a:schemeClr val="tx1"/>
            </a:solidFill>
            <a:round/>
            <a:headEnd/>
            <a:tailEnd/>
          </a:ln>
          <a:effectLst/>
        </p:spPr>
        <p:txBody>
          <a:bodyPr/>
          <a:lstStyle/>
          <a:p>
            <a:pPr>
              <a:defRPr/>
            </a:pPr>
            <a:endParaRPr lang="ja-JP" altLang="en-US"/>
          </a:p>
        </p:txBody>
      </p:sp>
      <p:sp>
        <p:nvSpPr>
          <p:cNvPr id="156699" name="Line 27"/>
          <p:cNvSpPr>
            <a:spLocks noChangeShapeType="1"/>
          </p:cNvSpPr>
          <p:nvPr/>
        </p:nvSpPr>
        <p:spPr bwMode="auto">
          <a:xfrm flipV="1">
            <a:off x="1628775" y="3357563"/>
            <a:ext cx="576263" cy="0"/>
          </a:xfrm>
          <a:prstGeom prst="line">
            <a:avLst/>
          </a:prstGeom>
          <a:noFill/>
          <a:ln w="9525">
            <a:solidFill>
              <a:schemeClr val="tx1"/>
            </a:solidFill>
            <a:round/>
            <a:headEnd/>
            <a:tailEnd/>
          </a:ln>
          <a:effectLst/>
        </p:spPr>
        <p:txBody>
          <a:bodyPr/>
          <a:lstStyle/>
          <a:p>
            <a:pPr>
              <a:defRPr/>
            </a:pPr>
            <a:endParaRPr lang="ja-JP" altLang="en-US"/>
          </a:p>
        </p:txBody>
      </p:sp>
      <p:sp>
        <p:nvSpPr>
          <p:cNvPr id="156700" name="Line 28"/>
          <p:cNvSpPr>
            <a:spLocks noChangeShapeType="1"/>
          </p:cNvSpPr>
          <p:nvPr/>
        </p:nvSpPr>
        <p:spPr bwMode="auto">
          <a:xfrm>
            <a:off x="1628775" y="2997200"/>
            <a:ext cx="865188" cy="71438"/>
          </a:xfrm>
          <a:prstGeom prst="line">
            <a:avLst/>
          </a:prstGeom>
          <a:noFill/>
          <a:ln w="9525">
            <a:solidFill>
              <a:schemeClr val="tx1"/>
            </a:solidFill>
            <a:round/>
            <a:headEnd/>
            <a:tailEnd/>
          </a:ln>
          <a:effectLst/>
        </p:spPr>
        <p:txBody>
          <a:bodyPr/>
          <a:lstStyle/>
          <a:p>
            <a:pPr>
              <a:defRPr/>
            </a:pPr>
            <a:endParaRPr lang="ja-JP" altLang="en-US"/>
          </a:p>
        </p:txBody>
      </p:sp>
      <p:sp>
        <p:nvSpPr>
          <p:cNvPr id="170010" name="Rectangle 30"/>
          <p:cNvSpPr>
            <a:spLocks noChangeArrowheads="1"/>
          </p:cNvSpPr>
          <p:nvPr/>
        </p:nvSpPr>
        <p:spPr bwMode="auto">
          <a:xfrm>
            <a:off x="1989138" y="3933825"/>
            <a:ext cx="1728787"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r>
              <a:rPr kumimoji="1" lang="ja-JP" altLang="en-US">
                <a:effectLst/>
              </a:rPr>
              <a:t>ピーナッツ </a:t>
            </a:r>
            <a:r>
              <a:rPr kumimoji="1" lang="en-US" altLang="ja-JP">
                <a:effectLst/>
              </a:rPr>
              <a:t>6.4%</a:t>
            </a:r>
            <a:endParaRPr kumimoji="1" lang="ja-JP" altLang="en-US">
              <a:effectLst/>
            </a:endParaRPr>
          </a:p>
        </p:txBody>
      </p:sp>
      <p:sp>
        <p:nvSpPr>
          <p:cNvPr id="170012" name="Text Box 32"/>
          <p:cNvSpPr txBox="1">
            <a:spLocks noChangeArrowheads="1"/>
          </p:cNvSpPr>
          <p:nvPr/>
        </p:nvSpPr>
        <p:spPr bwMode="auto">
          <a:xfrm>
            <a:off x="5508625" y="6381328"/>
            <a:ext cx="3409950" cy="336550"/>
          </a:xfrm>
          <a:prstGeom prst="rect">
            <a:avLst/>
          </a:prstGeom>
          <a:solidFill>
            <a:schemeClr val="bg1"/>
          </a:solidFill>
          <a:ln>
            <a:noFill/>
          </a:ln>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r>
              <a:rPr kumimoji="1" lang="ja-JP" altLang="en-US" sz="1600" dirty="0">
                <a:effectLst/>
              </a:rPr>
              <a:t>今井孝成：平成２０年度厚労科学研究</a:t>
            </a:r>
          </a:p>
        </p:txBody>
      </p:sp>
    </p:spTree>
    <p:extLst>
      <p:ext uri="{BB962C8B-B14F-4D97-AF65-F5344CB8AC3E}">
        <p14:creationId xmlns:p14="http://schemas.microsoft.com/office/powerpoint/2010/main" xmlns="" val="32214754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12925" y="1554163"/>
            <a:ext cx="1690688" cy="187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50915" name="Object 3"/>
          <p:cNvGraphicFramePr>
            <a:graphicFrameLocks noChangeAspect="1"/>
          </p:cNvGraphicFramePr>
          <p:nvPr/>
        </p:nvGraphicFramePr>
        <p:xfrm>
          <a:off x="4486275" y="3416300"/>
          <a:ext cx="2252663" cy="1974850"/>
        </p:xfrm>
        <a:graphic>
          <a:graphicData uri="http://schemas.openxmlformats.org/presentationml/2006/ole">
            <p:oleObj spid="_x0000_s82980" name="ビットマップ イメージ" r:id="rId4" imgW="1619476" imgH="1419048" progId="PBrush">
              <p:embed/>
            </p:oleObj>
          </a:graphicData>
        </a:graphic>
      </p:graphicFrame>
      <p:sp>
        <p:nvSpPr>
          <p:cNvPr id="82948" name="Text Box 5"/>
          <p:cNvSpPr txBox="1">
            <a:spLocks noChangeArrowheads="1"/>
          </p:cNvSpPr>
          <p:nvPr/>
        </p:nvSpPr>
        <p:spPr bwMode="auto">
          <a:xfrm>
            <a:off x="0" y="406400"/>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eaLnBrk="1" hangingPunct="1"/>
            <a:r>
              <a:rPr kumimoji="1" lang="ja-JP" altLang="en-US" sz="4000">
                <a:solidFill>
                  <a:srgbClr val="C00000"/>
                </a:solidFill>
                <a:effectLst/>
                <a:latin typeface="HGP創英角ｺﾞｼｯｸUB" pitchFamily="50" charset="-128"/>
                <a:ea typeface="HGP創英角ｺﾞｼｯｸUB" pitchFamily="50" charset="-128"/>
              </a:rPr>
              <a:t>食物依存性運動誘発性アナフィラキシー</a:t>
            </a:r>
          </a:p>
        </p:txBody>
      </p:sp>
      <p:sp>
        <p:nvSpPr>
          <p:cNvPr id="550918" name="AutoShape 6"/>
          <p:cNvSpPr>
            <a:spLocks noChangeArrowheads="1"/>
          </p:cNvSpPr>
          <p:nvPr/>
        </p:nvSpPr>
        <p:spPr bwMode="auto">
          <a:xfrm>
            <a:off x="4316413" y="2071688"/>
            <a:ext cx="1084262" cy="1152525"/>
          </a:xfrm>
          <a:prstGeom prst="plus">
            <a:avLst>
              <a:gd name="adj" fmla="val 42787"/>
            </a:avLst>
          </a:prstGeom>
          <a:solidFill>
            <a:schemeClr val="tx2">
              <a:lumMod val="75000"/>
            </a:schemeClr>
          </a:solidFill>
          <a:ln w="9525">
            <a:noFill/>
            <a:miter lim="800000"/>
            <a:headEnd/>
            <a:tailEnd/>
          </a:ln>
          <a:effectLst>
            <a:outerShdw dist="35921" dir="2700000" algn="ctr" rotWithShape="0">
              <a:schemeClr val="bg2"/>
            </a:outerShdw>
          </a:effectLst>
        </p:spPr>
        <p:txBody>
          <a:bodyPr wrap="none" anchor="ctr"/>
          <a:lstStyle/>
          <a:p>
            <a:pPr>
              <a:defRPr/>
            </a:pPr>
            <a:endParaRPr lang="ja-JP" altLang="en-US"/>
          </a:p>
        </p:txBody>
      </p:sp>
      <p:sp>
        <p:nvSpPr>
          <p:cNvPr id="550919" name="Rectangle 7"/>
          <p:cNvSpPr>
            <a:spLocks noChangeArrowheads="1"/>
          </p:cNvSpPr>
          <p:nvPr/>
        </p:nvSpPr>
        <p:spPr bwMode="auto">
          <a:xfrm rot="-5400000">
            <a:off x="3328194" y="3921919"/>
            <a:ext cx="153988" cy="609600"/>
          </a:xfrm>
          <a:prstGeom prst="rect">
            <a:avLst/>
          </a:prstGeom>
          <a:solidFill>
            <a:schemeClr val="bg2">
              <a:lumMod val="25000"/>
            </a:schemeClr>
          </a:solidFill>
          <a:ln w="9525">
            <a:solidFill>
              <a:schemeClr val="accent1"/>
            </a:solidFill>
            <a:miter lim="800000"/>
            <a:headEnd/>
            <a:tailEnd/>
          </a:ln>
          <a:effectLst>
            <a:outerShdw dist="35921" dir="2700000" algn="ctr" rotWithShape="0">
              <a:schemeClr val="bg2"/>
            </a:outerShdw>
          </a:effectLst>
        </p:spPr>
        <p:txBody>
          <a:bodyPr wrap="none" anchor="ctr"/>
          <a:lstStyle/>
          <a:p>
            <a:pPr>
              <a:defRPr/>
            </a:pPr>
            <a:endParaRPr lang="ja-JP" altLang="en-US"/>
          </a:p>
        </p:txBody>
      </p:sp>
      <p:sp>
        <p:nvSpPr>
          <p:cNvPr id="550920" name="Rectangle 8"/>
          <p:cNvSpPr>
            <a:spLocks noChangeArrowheads="1"/>
          </p:cNvSpPr>
          <p:nvPr/>
        </p:nvSpPr>
        <p:spPr bwMode="auto">
          <a:xfrm rot="-5400000">
            <a:off x="3328194" y="4280694"/>
            <a:ext cx="153988" cy="609600"/>
          </a:xfrm>
          <a:prstGeom prst="rect">
            <a:avLst/>
          </a:prstGeom>
          <a:solidFill>
            <a:schemeClr val="bg2">
              <a:lumMod val="25000"/>
            </a:schemeClr>
          </a:solidFill>
          <a:ln w="9525">
            <a:solidFill>
              <a:schemeClr val="accent1"/>
            </a:solidFill>
            <a:miter lim="800000"/>
            <a:headEnd/>
            <a:tailEnd/>
          </a:ln>
          <a:effectLst>
            <a:outerShdw dist="35921" dir="2700000" algn="ctr" rotWithShape="0">
              <a:schemeClr val="bg2"/>
            </a:outerShdw>
          </a:effectLst>
        </p:spPr>
        <p:txBody>
          <a:bodyPr wrap="none" anchor="ctr"/>
          <a:lstStyle/>
          <a:p>
            <a:pPr>
              <a:defRPr/>
            </a:pPr>
            <a:endParaRPr lang="ja-JP" altLang="en-US"/>
          </a:p>
        </p:txBody>
      </p:sp>
      <p:sp>
        <p:nvSpPr>
          <p:cNvPr id="550921" name="Rectangle 9"/>
          <p:cNvSpPr>
            <a:spLocks noChangeArrowheads="1"/>
          </p:cNvSpPr>
          <p:nvPr/>
        </p:nvSpPr>
        <p:spPr bwMode="auto">
          <a:xfrm>
            <a:off x="157163" y="5445125"/>
            <a:ext cx="8828087"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kumimoji="1" lang="ja-JP" altLang="en-US" sz="2400">
                <a:effectLst/>
                <a:latin typeface="Times New Roman" pitchFamily="18" charset="0"/>
              </a:rPr>
              <a:t>小麦や甲殻類を摂取した後運動をすると症状が発現する病態</a:t>
            </a:r>
          </a:p>
          <a:p>
            <a:pPr algn="ctr" eaLnBrk="1" hangingPunct="1"/>
            <a:r>
              <a:rPr kumimoji="1" lang="ja-JP" altLang="en-US" sz="2400">
                <a:effectLst/>
                <a:latin typeface="Times New Roman" pitchFamily="18" charset="0"/>
              </a:rPr>
              <a:t>小学生での頻度は</a:t>
            </a:r>
            <a:r>
              <a:rPr kumimoji="1" lang="en-US" altLang="ja-JP" sz="2400">
                <a:effectLst/>
                <a:latin typeface="Times New Roman" pitchFamily="18" charset="0"/>
              </a:rPr>
              <a:t>0.0046%</a:t>
            </a:r>
            <a:r>
              <a:rPr kumimoji="1" lang="ja-JP" altLang="en-US" sz="2400">
                <a:effectLst/>
                <a:latin typeface="Times New Roman" pitchFamily="18" charset="0"/>
              </a:rPr>
              <a:t>、中高生で各々</a:t>
            </a:r>
            <a:r>
              <a:rPr kumimoji="1" lang="en-US" altLang="ja-JP" sz="2400">
                <a:effectLst/>
                <a:latin typeface="Times New Roman" pitchFamily="18" charset="0"/>
              </a:rPr>
              <a:t>0.017%</a:t>
            </a:r>
            <a:r>
              <a:rPr kumimoji="1" lang="ja-JP" altLang="en-US" sz="2400">
                <a:effectLst/>
                <a:latin typeface="Times New Roman" pitchFamily="18" charset="0"/>
              </a:rPr>
              <a:t>、</a:t>
            </a:r>
            <a:r>
              <a:rPr kumimoji="1" lang="en-US" altLang="ja-JP" sz="2400">
                <a:effectLst/>
                <a:latin typeface="Times New Roman" pitchFamily="18" charset="0"/>
              </a:rPr>
              <a:t>0.0086%</a:t>
            </a:r>
          </a:p>
          <a:p>
            <a:pPr algn="ctr" eaLnBrk="1" hangingPunct="1">
              <a:spcBef>
                <a:spcPts val="600"/>
              </a:spcBef>
            </a:pPr>
            <a:r>
              <a:rPr kumimoji="1" lang="ja-JP" altLang="en-US" sz="1400">
                <a:effectLst/>
                <a:latin typeface="Times New Roman" pitchFamily="18" charset="0"/>
              </a:rPr>
              <a:t>　　　　　　　　　　　　　　　　　　　　　　　　　　　　　（</a:t>
            </a:r>
            <a:r>
              <a:rPr kumimoji="1" lang="en-US" altLang="ja-JP" sz="1400">
                <a:effectLst/>
                <a:latin typeface="Times New Roman" pitchFamily="18" charset="0"/>
              </a:rPr>
              <a:t>2006</a:t>
            </a:r>
            <a:r>
              <a:rPr kumimoji="1" lang="ja-JP" altLang="en-US" sz="1400">
                <a:effectLst/>
                <a:latin typeface="Times New Roman" pitchFamily="18" charset="0"/>
              </a:rPr>
              <a:t>年日本アレルギー学会春季臨床大会　相原雄幸ら）</a:t>
            </a:r>
          </a:p>
        </p:txBody>
      </p:sp>
      <p:pic>
        <p:nvPicPr>
          <p:cNvPr id="8295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37250" y="1554163"/>
            <a:ext cx="1687513" cy="187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50918"/>
                                        </p:tgtEl>
                                        <p:attrNameLst>
                                          <p:attrName>style.visibility</p:attrName>
                                        </p:attrNameLst>
                                      </p:cBhvr>
                                      <p:to>
                                        <p:strVal val="visible"/>
                                      </p:to>
                                    </p:set>
                                    <p:animEffect transition="in" filter="blinds(vertical)">
                                      <p:cBhvr>
                                        <p:cTn id="7" dur="500"/>
                                        <p:tgtEl>
                                          <p:spTgt spid="550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550915"/>
                                        </p:tgtEl>
                                        <p:attrNameLst>
                                          <p:attrName>style.visibility</p:attrName>
                                        </p:attrNameLst>
                                      </p:cBhvr>
                                      <p:to>
                                        <p:strVal val="visible"/>
                                      </p:to>
                                    </p:set>
                                    <p:animEffect transition="in" filter="blinds(vertical)">
                                      <p:cBhvr>
                                        <p:cTn id="12" dur="500"/>
                                        <p:tgtEl>
                                          <p:spTgt spid="550915"/>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550919"/>
                                        </p:tgtEl>
                                        <p:attrNameLst>
                                          <p:attrName>style.visibility</p:attrName>
                                        </p:attrNameLst>
                                      </p:cBhvr>
                                      <p:to>
                                        <p:strVal val="visible"/>
                                      </p:to>
                                    </p:set>
                                    <p:animEffect transition="in" filter="blinds(vertical)">
                                      <p:cBhvr>
                                        <p:cTn id="15" dur="500"/>
                                        <p:tgtEl>
                                          <p:spTgt spid="550919"/>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550920"/>
                                        </p:tgtEl>
                                        <p:attrNameLst>
                                          <p:attrName>style.visibility</p:attrName>
                                        </p:attrNameLst>
                                      </p:cBhvr>
                                      <p:to>
                                        <p:strVal val="visible"/>
                                      </p:to>
                                    </p:set>
                                    <p:animEffect transition="in" filter="blinds(vertical)">
                                      <p:cBhvr>
                                        <p:cTn id="18" dur="500"/>
                                        <p:tgtEl>
                                          <p:spTgt spid="5509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50921"/>
                                        </p:tgtEl>
                                        <p:attrNameLst>
                                          <p:attrName>style.visibility</p:attrName>
                                        </p:attrNameLst>
                                      </p:cBhvr>
                                      <p:to>
                                        <p:strVal val="visible"/>
                                      </p:to>
                                    </p:set>
                                    <p:animEffect transition="in" filter="wipe(left)">
                                      <p:cBhvr>
                                        <p:cTn id="23" dur="500"/>
                                        <p:tgtEl>
                                          <p:spTgt spid="550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8" grpId="0" animBg="1"/>
      <p:bldP spid="550919" grpId="0" animBg="1"/>
      <p:bldP spid="550920" grpId="0" animBg="1"/>
      <p:bldP spid="5509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idx="4294967295"/>
          </p:nvPr>
        </p:nvSpPr>
        <p:spPr bwMode="auto">
          <a:xfrm>
            <a:off x="0" y="1196752"/>
            <a:ext cx="9144000" cy="25199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lnSpc>
                <a:spcPct val="150000"/>
              </a:lnSpc>
            </a:pPr>
            <a:r>
              <a:rPr lang="ja-JP" altLang="en-US" sz="7200" dirty="0" smtClean="0">
                <a:solidFill>
                  <a:srgbClr val="C00000"/>
                </a:solidFill>
                <a:effectLst/>
                <a:latin typeface="HGP創英角ｺﾞｼｯｸUB" pitchFamily="50" charset="-128"/>
                <a:ea typeface="HGP創英角ｺﾞｼｯｸUB" pitchFamily="50" charset="-128"/>
              </a:rPr>
              <a:t>食物アレルギー</a:t>
            </a:r>
            <a:r>
              <a:rPr lang="en-US" altLang="ja-JP" sz="7200" dirty="0" smtClean="0">
                <a:solidFill>
                  <a:srgbClr val="C00000"/>
                </a:solidFill>
                <a:effectLst/>
                <a:latin typeface="HGP創英角ｺﾞｼｯｸUB" pitchFamily="50" charset="-128"/>
                <a:ea typeface="HGP創英角ｺﾞｼｯｸUB" pitchFamily="50" charset="-128"/>
              </a:rPr>
              <a:t/>
            </a:r>
            <a:br>
              <a:rPr lang="en-US" altLang="ja-JP" sz="7200" dirty="0" smtClean="0">
                <a:solidFill>
                  <a:srgbClr val="C00000"/>
                </a:solidFill>
                <a:effectLst/>
                <a:latin typeface="HGP創英角ｺﾞｼｯｸUB" pitchFamily="50" charset="-128"/>
                <a:ea typeface="HGP創英角ｺﾞｼｯｸUB" pitchFamily="50" charset="-128"/>
              </a:rPr>
            </a:br>
            <a:r>
              <a:rPr lang="ja-JP" altLang="en-US" dirty="0" smtClean="0">
                <a:solidFill>
                  <a:srgbClr val="002060"/>
                </a:solidFill>
                <a:effectLst/>
                <a:latin typeface="HGP創英角ｺﾞｼｯｸUB" pitchFamily="50" charset="-128"/>
                <a:ea typeface="HGP創英角ｺﾞｼｯｸUB" pitchFamily="50" charset="-128"/>
              </a:rPr>
              <a:t>診断のプロセス</a:t>
            </a:r>
            <a:endParaRPr lang="ja-JP" altLang="en-US" sz="3200" dirty="0" smtClean="0">
              <a:solidFill>
                <a:srgbClr val="002060"/>
              </a:solidFill>
              <a:effectLst/>
              <a:latin typeface="HGP創英角ｺﾞｼｯｸUB" pitchFamily="50" charset="-128"/>
              <a:ea typeface="HGP創英角ｺﾞｼｯｸUB" pitchFamily="50" charset="-128"/>
            </a:endParaRPr>
          </a:p>
        </p:txBody>
      </p:sp>
      <p:sp>
        <p:nvSpPr>
          <p:cNvPr id="2" name="テキスト ボックス 1"/>
          <p:cNvSpPr txBox="1"/>
          <p:nvPr/>
        </p:nvSpPr>
        <p:spPr>
          <a:xfrm>
            <a:off x="467544" y="3942288"/>
            <a:ext cx="8352928" cy="2108269"/>
          </a:xfrm>
          <a:prstGeom prst="rect">
            <a:avLst/>
          </a:prstGeom>
          <a:noFill/>
        </p:spPr>
        <p:txBody>
          <a:bodyPr wrap="square" rtlCol="0">
            <a:spAutoFit/>
          </a:bodyPr>
          <a:lstStyle/>
          <a:p>
            <a:r>
              <a:rPr kumimoji="1" lang="ja-JP" altLang="en-US" sz="3000" dirty="0" smtClean="0">
                <a:solidFill>
                  <a:srgbClr val="FF0000"/>
                </a:solidFill>
                <a:effectLst/>
                <a:latin typeface="ＭＳ Ｐゴシック"/>
                <a:ea typeface="ＭＳ Ｐゴシック"/>
              </a:rPr>
              <a:t>血液検査陽性＝食物アレルギーではありません！</a:t>
            </a:r>
            <a:endParaRPr kumimoji="1" lang="en-US" altLang="ja-JP" sz="3000" dirty="0" smtClean="0">
              <a:solidFill>
                <a:srgbClr val="FF0000"/>
              </a:solidFill>
              <a:effectLst/>
              <a:latin typeface="ＭＳ Ｐゴシック"/>
              <a:ea typeface="ＭＳ Ｐゴシック"/>
            </a:endParaRPr>
          </a:p>
          <a:p>
            <a:r>
              <a:rPr kumimoji="1" lang="ja-JP" altLang="en-US" sz="3000" dirty="0">
                <a:solidFill>
                  <a:srgbClr val="FF0000"/>
                </a:solidFill>
                <a:effectLst/>
                <a:latin typeface="ＭＳ Ｐゴシック"/>
                <a:ea typeface="ＭＳ Ｐゴシック"/>
              </a:rPr>
              <a:t>本来</a:t>
            </a:r>
            <a:r>
              <a:rPr kumimoji="1" lang="ja-JP" altLang="en-US" sz="3000" dirty="0" smtClean="0">
                <a:solidFill>
                  <a:srgbClr val="FF0000"/>
                </a:solidFill>
                <a:effectLst/>
                <a:latin typeface="ＭＳ Ｐゴシック"/>
                <a:ea typeface="ＭＳ Ｐゴシック"/>
              </a:rPr>
              <a:t>は経口負荷テストが必要です。</a:t>
            </a:r>
            <a:endParaRPr kumimoji="1" lang="en-US" altLang="ja-JP" sz="3000" dirty="0" smtClean="0">
              <a:solidFill>
                <a:srgbClr val="FF0000"/>
              </a:solidFill>
              <a:effectLst/>
              <a:latin typeface="ＭＳ Ｐゴシック"/>
              <a:ea typeface="ＭＳ Ｐゴシック"/>
            </a:endParaRPr>
          </a:p>
          <a:p>
            <a:pPr>
              <a:spcBef>
                <a:spcPts val="1800"/>
              </a:spcBef>
            </a:pPr>
            <a:r>
              <a:rPr kumimoji="1" lang="ja-JP" altLang="en-US" sz="2800" dirty="0" smtClean="0">
                <a:solidFill>
                  <a:prstClr val="black">
                    <a:lumMod val="95000"/>
                    <a:lumOff val="5000"/>
                  </a:prstClr>
                </a:solidFill>
                <a:effectLst/>
                <a:latin typeface="ＭＳ Ｐゴシック"/>
                <a:ea typeface="ＭＳ Ｐゴシック"/>
              </a:rPr>
              <a:t>一般にアレルギー反応は、抗原に対する過剰反応ですので、同じ条件で食べれば常に症状が誘発されます。</a:t>
            </a:r>
            <a:endParaRPr kumimoji="1" lang="ja-JP" altLang="en-US" sz="2800" dirty="0">
              <a:solidFill>
                <a:prstClr val="black">
                  <a:lumMod val="95000"/>
                  <a:lumOff val="5000"/>
                </a:prstClr>
              </a:solidFill>
              <a:latin typeface="ＭＳ Ｐゴシック"/>
              <a:ea typeface="ＭＳ Ｐゴシック"/>
            </a:endParaRPr>
          </a:p>
        </p:txBody>
      </p:sp>
    </p:spTree>
    <p:extLst>
      <p:ext uri="{BB962C8B-B14F-4D97-AF65-F5344CB8AC3E}">
        <p14:creationId xmlns:p14="http://schemas.microsoft.com/office/powerpoint/2010/main" xmlns="" val="32450732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txBox="1">
            <a:spLocks/>
          </p:cNvSpPr>
          <p:nvPr/>
        </p:nvSpPr>
        <p:spPr bwMode="auto">
          <a:xfrm>
            <a:off x="0" y="1412875"/>
            <a:ext cx="9144000" cy="367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eaLnBrk="1" hangingPunct="1">
              <a:lnSpc>
                <a:spcPct val="150000"/>
              </a:lnSpc>
            </a:pPr>
            <a:r>
              <a:rPr kumimoji="1" lang="ja-JP" altLang="en-US" sz="7200">
                <a:solidFill>
                  <a:srgbClr val="C00000"/>
                </a:solidFill>
                <a:effectLst/>
                <a:latin typeface="HGP創英角ｺﾞｼｯｸUB" pitchFamily="50" charset="-128"/>
                <a:ea typeface="HGP創英角ｺﾞｼｯｸUB" pitchFamily="50" charset="-128"/>
              </a:rPr>
              <a:t>食物アレルギー</a:t>
            </a:r>
            <a:r>
              <a:rPr kumimoji="1" lang="en-US" altLang="ja-JP" sz="7200">
                <a:solidFill>
                  <a:srgbClr val="C00000"/>
                </a:solidFill>
                <a:effectLst/>
                <a:latin typeface="HGP創英角ｺﾞｼｯｸUB" pitchFamily="50" charset="-128"/>
                <a:ea typeface="HGP創英角ｺﾞｼｯｸUB" pitchFamily="50" charset="-128"/>
              </a:rPr>
              <a:t/>
            </a:r>
            <a:br>
              <a:rPr kumimoji="1" lang="en-US" altLang="ja-JP" sz="7200">
                <a:solidFill>
                  <a:srgbClr val="C00000"/>
                </a:solidFill>
                <a:effectLst/>
                <a:latin typeface="HGP創英角ｺﾞｼｯｸUB" pitchFamily="50" charset="-128"/>
                <a:ea typeface="HGP創英角ｺﾞｼｯｸUB" pitchFamily="50" charset="-128"/>
              </a:rPr>
            </a:br>
            <a:r>
              <a:rPr kumimoji="1" lang="ja-JP" altLang="en-US" sz="5400">
                <a:solidFill>
                  <a:srgbClr val="002060"/>
                </a:solidFill>
                <a:effectLst/>
                <a:latin typeface="HGP創英角ｺﾞｼｯｸUB" pitchFamily="50" charset="-128"/>
                <a:ea typeface="HGP創英角ｺﾞｼｯｸUB" pitchFamily="50" charset="-128"/>
              </a:rPr>
              <a:t>予防的な対応</a:t>
            </a:r>
            <a:endParaRPr kumimoji="1" lang="en-US" altLang="ja-JP" sz="5400">
              <a:solidFill>
                <a:srgbClr val="002060"/>
              </a:solidFill>
              <a:effectLst/>
              <a:latin typeface="HGP創英角ｺﾞｼｯｸUB" pitchFamily="50" charset="-128"/>
              <a:ea typeface="HGP創英角ｺﾞｼｯｸUB" pitchFamily="50" charset="-128"/>
            </a:endParaRPr>
          </a:p>
          <a:p>
            <a:pPr algn="ctr" eaLnBrk="1" hangingPunct="1"/>
            <a:r>
              <a:rPr kumimoji="1" lang="ja-JP" altLang="en-US" sz="5400">
                <a:solidFill>
                  <a:srgbClr val="3F37DD"/>
                </a:solidFill>
                <a:effectLst/>
                <a:latin typeface="HGP創英角ｺﾞｼｯｸUB" pitchFamily="50" charset="-128"/>
                <a:ea typeface="HGP創英角ｺﾞｼｯｸUB" pitchFamily="50" charset="-128"/>
              </a:rPr>
              <a:t>治療の基本です！</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bwMode="auto">
          <a:xfrm>
            <a:off x="0" y="620713"/>
            <a:ext cx="9144000" cy="7921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ja-JP" altLang="en-US" sz="4000" smtClean="0">
                <a:solidFill>
                  <a:srgbClr val="C00000"/>
                </a:solidFill>
                <a:effectLst/>
                <a:latin typeface="HGP創英角ｺﾞｼｯｸUB" pitchFamily="50" charset="-128"/>
                <a:ea typeface="HGP創英角ｺﾞｼｯｸUB" pitchFamily="50" charset="-128"/>
              </a:rPr>
              <a:t>食物アレルギー、アナフィラキシーの予防</a:t>
            </a:r>
          </a:p>
        </p:txBody>
      </p:sp>
      <p:sp>
        <p:nvSpPr>
          <p:cNvPr id="527363" name="Rectangle 3"/>
          <p:cNvSpPr>
            <a:spLocks noGrp="1" noChangeArrowheads="1"/>
          </p:cNvSpPr>
          <p:nvPr>
            <p:ph type="body" idx="4294967295"/>
          </p:nvPr>
        </p:nvSpPr>
        <p:spPr>
          <a:xfrm>
            <a:off x="568325" y="1700213"/>
            <a:ext cx="8035925" cy="4176712"/>
          </a:xfrm>
        </p:spPr>
        <p:txBody>
          <a:bodyPr rtlCol="0">
            <a:normAutofit lnSpcReduction="10000"/>
          </a:bodyPr>
          <a:lstStyle/>
          <a:p>
            <a:pPr eaLnBrk="1" fontAlgn="auto" hangingPunct="1">
              <a:lnSpc>
                <a:spcPct val="90000"/>
              </a:lnSpc>
              <a:spcAft>
                <a:spcPts val="0"/>
              </a:spcAft>
              <a:buClr>
                <a:schemeClr val="accent4">
                  <a:lumMod val="50000"/>
                </a:schemeClr>
              </a:buClr>
              <a:buSzPct val="70000"/>
              <a:buFont typeface="Wingdings" pitchFamily="2" charset="2"/>
              <a:buChar char="ü"/>
              <a:defRPr/>
            </a:pPr>
            <a:r>
              <a:rPr lang="ja-JP" altLang="en-US" sz="4000" b="1" dirty="0">
                <a:solidFill>
                  <a:schemeClr val="tx2">
                    <a:lumMod val="75000"/>
                  </a:schemeClr>
                </a:solidFill>
                <a:latin typeface="ＭＳ Ｐゴシック" pitchFamily="50" charset="-128"/>
              </a:rPr>
              <a:t>原因物質の除去、回避</a:t>
            </a:r>
            <a:r>
              <a:rPr lang="ja-JP" altLang="en-US" sz="4000" b="1" dirty="0">
                <a:solidFill>
                  <a:srgbClr val="FFCCFF"/>
                </a:solidFill>
                <a:latin typeface="ＭＳ Ｐゴシック" pitchFamily="50" charset="-128"/>
              </a:rPr>
              <a:t>　　　　</a:t>
            </a:r>
            <a:r>
              <a:rPr lang="ja-JP" altLang="en-US" sz="4000" b="1" dirty="0" smtClean="0">
                <a:solidFill>
                  <a:srgbClr val="FFCCFF"/>
                </a:solidFill>
                <a:latin typeface="ＭＳ Ｐゴシック" pitchFamily="50" charset="-128"/>
              </a:rPr>
              <a:t>   </a:t>
            </a:r>
            <a:endParaRPr lang="ja-JP" altLang="en-US" sz="4000" b="1" dirty="0">
              <a:solidFill>
                <a:srgbClr val="FFCCFF"/>
              </a:solidFill>
              <a:latin typeface="ＭＳ Ｐゴシック" pitchFamily="50" charset="-128"/>
            </a:endParaRPr>
          </a:p>
          <a:p>
            <a:pPr eaLnBrk="1" fontAlgn="auto" hangingPunct="1">
              <a:lnSpc>
                <a:spcPct val="110000"/>
              </a:lnSpc>
              <a:spcAft>
                <a:spcPts val="0"/>
              </a:spcAft>
              <a:buFont typeface="Wingdings" pitchFamily="2" charset="2"/>
              <a:buNone/>
              <a:defRPr/>
            </a:pPr>
            <a:r>
              <a:rPr lang="ja-JP" altLang="en-US" sz="4000" b="1" dirty="0">
                <a:solidFill>
                  <a:schemeClr val="tx1">
                    <a:lumMod val="50000"/>
                    <a:lumOff val="50000"/>
                  </a:schemeClr>
                </a:solidFill>
                <a:latin typeface="ＭＳ Ｐゴシック" pitchFamily="50" charset="-128"/>
              </a:rPr>
              <a:t>    </a:t>
            </a:r>
            <a:r>
              <a:rPr lang="ja-JP" altLang="en-US" sz="3800" b="1" dirty="0">
                <a:solidFill>
                  <a:schemeClr val="tx1">
                    <a:lumMod val="75000"/>
                    <a:lumOff val="25000"/>
                  </a:schemeClr>
                </a:solidFill>
                <a:latin typeface="ＭＳ Ｐゴシック" pitchFamily="50" charset="-128"/>
              </a:rPr>
              <a:t>原因物質の</a:t>
            </a:r>
            <a:r>
              <a:rPr lang="ja-JP" altLang="en-US" sz="3800" b="1" dirty="0" smtClean="0">
                <a:solidFill>
                  <a:schemeClr val="tx1">
                    <a:lumMod val="75000"/>
                    <a:lumOff val="25000"/>
                  </a:schemeClr>
                </a:solidFill>
                <a:latin typeface="ＭＳ Ｐゴシック" pitchFamily="50" charset="-128"/>
              </a:rPr>
              <a:t>確定させ、必要最低限の除去を目指す。</a:t>
            </a:r>
            <a:endParaRPr lang="ja-JP" altLang="en-US" sz="3800" b="1" dirty="0">
              <a:solidFill>
                <a:schemeClr val="tx1">
                  <a:lumMod val="75000"/>
                  <a:lumOff val="25000"/>
                </a:schemeClr>
              </a:solidFill>
              <a:latin typeface="ＭＳ Ｐゴシック" pitchFamily="50" charset="-128"/>
            </a:endParaRPr>
          </a:p>
          <a:p>
            <a:pPr eaLnBrk="1" fontAlgn="auto" hangingPunct="1">
              <a:lnSpc>
                <a:spcPct val="90000"/>
              </a:lnSpc>
              <a:spcBef>
                <a:spcPct val="50000"/>
              </a:spcBef>
              <a:spcAft>
                <a:spcPts val="0"/>
              </a:spcAft>
              <a:buClr>
                <a:schemeClr val="accent4">
                  <a:lumMod val="50000"/>
                </a:schemeClr>
              </a:buClr>
              <a:buSzPct val="70000"/>
              <a:buFont typeface="Wingdings" pitchFamily="2" charset="2"/>
              <a:buChar char="ü"/>
              <a:defRPr/>
            </a:pPr>
            <a:r>
              <a:rPr lang="ja-JP" altLang="en-US" sz="3200" dirty="0">
                <a:solidFill>
                  <a:schemeClr val="tx2">
                    <a:lumMod val="75000"/>
                  </a:schemeClr>
                </a:solidFill>
                <a:latin typeface="ＭＳ Ｐゴシック" pitchFamily="50" charset="-128"/>
              </a:rPr>
              <a:t>抗原性を低下させる</a:t>
            </a:r>
            <a:r>
              <a:rPr lang="ja-JP" altLang="en-US" sz="3200" dirty="0">
                <a:solidFill>
                  <a:srgbClr val="C00000"/>
                </a:solidFill>
                <a:latin typeface="ＭＳ Ｐゴシック" pitchFamily="50" charset="-128"/>
              </a:rPr>
              <a:t>　</a:t>
            </a:r>
            <a:r>
              <a:rPr lang="ja-JP" altLang="en-US" sz="3200" dirty="0">
                <a:solidFill>
                  <a:srgbClr val="FFCCFF"/>
                </a:solidFill>
                <a:latin typeface="ＭＳ Ｐゴシック" pitchFamily="50" charset="-128"/>
              </a:rPr>
              <a:t>   </a:t>
            </a:r>
            <a:r>
              <a:rPr lang="ja-JP" altLang="en-US" sz="3200" dirty="0" smtClean="0">
                <a:solidFill>
                  <a:srgbClr val="FFCCFF"/>
                </a:solidFill>
                <a:latin typeface="ＭＳ Ｐゴシック" pitchFamily="50" charset="-128"/>
              </a:rPr>
              <a:t>                   </a:t>
            </a:r>
            <a:endParaRPr lang="ja-JP" altLang="en-US" sz="3200" dirty="0">
              <a:solidFill>
                <a:srgbClr val="FFCCFF"/>
              </a:solidFill>
              <a:latin typeface="ＭＳ Ｐゴシック" pitchFamily="50" charset="-128"/>
            </a:endParaRPr>
          </a:p>
          <a:p>
            <a:pPr eaLnBrk="1" fontAlgn="auto" hangingPunct="1">
              <a:lnSpc>
                <a:spcPct val="90000"/>
              </a:lnSpc>
              <a:spcAft>
                <a:spcPts val="0"/>
              </a:spcAft>
              <a:buFont typeface="Wingdings" pitchFamily="2" charset="2"/>
              <a:buNone/>
              <a:defRPr/>
            </a:pPr>
            <a:r>
              <a:rPr lang="ja-JP" altLang="en-US" sz="3200" dirty="0">
                <a:solidFill>
                  <a:schemeClr val="tx1">
                    <a:lumMod val="50000"/>
                    <a:lumOff val="50000"/>
                  </a:schemeClr>
                </a:solidFill>
                <a:latin typeface="ＭＳ Ｐゴシック" pitchFamily="50" charset="-128"/>
              </a:rPr>
              <a:t>    </a:t>
            </a:r>
            <a:r>
              <a:rPr lang="ja-JP" altLang="en-US" sz="3200" dirty="0">
                <a:solidFill>
                  <a:schemeClr val="tx1">
                    <a:lumMod val="75000"/>
                    <a:lumOff val="25000"/>
                  </a:schemeClr>
                </a:solidFill>
                <a:latin typeface="ＭＳ Ｐゴシック" pitchFamily="50" charset="-128"/>
              </a:rPr>
              <a:t>加熱、発酵、干物</a:t>
            </a:r>
            <a:r>
              <a:rPr lang="ja-JP" altLang="en-US" sz="3200" dirty="0">
                <a:solidFill>
                  <a:schemeClr val="bg1"/>
                </a:solidFill>
                <a:latin typeface="ＭＳ Ｐゴシック" pitchFamily="50" charset="-128"/>
              </a:rPr>
              <a:t>　　　　　　</a:t>
            </a:r>
          </a:p>
          <a:p>
            <a:pPr eaLnBrk="1" fontAlgn="auto" hangingPunct="1">
              <a:lnSpc>
                <a:spcPct val="90000"/>
              </a:lnSpc>
              <a:spcBef>
                <a:spcPct val="50000"/>
              </a:spcBef>
              <a:spcAft>
                <a:spcPts val="0"/>
              </a:spcAft>
              <a:buClr>
                <a:schemeClr val="accent4">
                  <a:lumMod val="50000"/>
                </a:schemeClr>
              </a:buClr>
              <a:buSzPct val="70000"/>
              <a:buFont typeface="Wingdings" pitchFamily="2" charset="2"/>
              <a:buChar char="ü"/>
              <a:defRPr/>
            </a:pPr>
            <a:r>
              <a:rPr lang="ja-JP" altLang="en-US" sz="3200" dirty="0">
                <a:solidFill>
                  <a:schemeClr val="tx2">
                    <a:lumMod val="75000"/>
                  </a:schemeClr>
                </a:solidFill>
                <a:latin typeface="ＭＳ Ｐゴシック" pitchFamily="50" charset="-128"/>
              </a:rPr>
              <a:t>薬物療法：</a:t>
            </a:r>
            <a:r>
              <a:rPr lang="en-US" altLang="ja-JP" sz="3200" dirty="0">
                <a:solidFill>
                  <a:schemeClr val="tx2">
                    <a:lumMod val="75000"/>
                  </a:schemeClr>
                </a:solidFill>
                <a:latin typeface="ＭＳ Ｐゴシック" pitchFamily="50" charset="-128"/>
              </a:rPr>
              <a:t>DSCG</a:t>
            </a:r>
            <a:r>
              <a:rPr lang="ja-JP" altLang="en-US" sz="3200" dirty="0">
                <a:solidFill>
                  <a:schemeClr val="tx2">
                    <a:lumMod val="75000"/>
                  </a:schemeClr>
                </a:solidFill>
                <a:latin typeface="ＭＳ Ｐゴシック" pitchFamily="50" charset="-128"/>
              </a:rPr>
              <a:t>内服、抗ヒスタミン薬</a:t>
            </a:r>
          </a:p>
          <a:p>
            <a:pPr eaLnBrk="1" fontAlgn="auto" hangingPunct="1">
              <a:lnSpc>
                <a:spcPct val="90000"/>
              </a:lnSpc>
              <a:spcAft>
                <a:spcPts val="0"/>
              </a:spcAft>
              <a:buFont typeface="Wingdings" pitchFamily="2" charset="2"/>
              <a:buNone/>
              <a:defRPr/>
            </a:pPr>
            <a:r>
              <a:rPr lang="ja-JP" altLang="en-US" sz="3200" dirty="0">
                <a:solidFill>
                  <a:schemeClr val="bg1"/>
                </a:solidFill>
                <a:latin typeface="ＭＳ Ｐゴシック" pitchFamily="50" charset="-128"/>
              </a:rPr>
              <a:t>　  </a:t>
            </a:r>
            <a:r>
              <a:rPr lang="ja-JP" altLang="en-US" sz="3200" dirty="0">
                <a:solidFill>
                  <a:schemeClr val="tx1">
                    <a:lumMod val="75000"/>
                    <a:lumOff val="25000"/>
                  </a:schemeClr>
                </a:solidFill>
                <a:latin typeface="ＭＳ Ｐゴシック" pitchFamily="50" charset="-128"/>
              </a:rPr>
              <a:t>有効性は必ずしも高くない</a:t>
            </a:r>
            <a:r>
              <a:rPr lang="ja-JP" altLang="en-US" sz="3200" dirty="0">
                <a:solidFill>
                  <a:schemeClr val="tx1">
                    <a:lumMod val="50000"/>
                    <a:lumOff val="50000"/>
                  </a:schemeClr>
                </a:solidFill>
                <a:latin typeface="ＭＳ Ｐゴシック" pitchFamily="50" charset="-128"/>
              </a:rPr>
              <a:t>　　</a:t>
            </a:r>
          </a:p>
        </p:txBody>
      </p:sp>
    </p:spTree>
    <p:extLst>
      <p:ext uri="{BB962C8B-B14F-4D97-AF65-F5344CB8AC3E}">
        <p14:creationId xmlns:p14="http://schemas.microsoft.com/office/powerpoint/2010/main" xmlns="" val="2726148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テキスト ボックス 1"/>
          <p:cNvSpPr txBox="1">
            <a:spLocks noChangeArrowheads="1"/>
          </p:cNvSpPr>
          <p:nvPr/>
        </p:nvSpPr>
        <p:spPr bwMode="auto">
          <a:xfrm>
            <a:off x="1619250" y="398463"/>
            <a:ext cx="5827713"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r>
              <a:rPr kumimoji="1" lang="ja-JP" altLang="en-US" sz="4400">
                <a:solidFill>
                  <a:srgbClr val="C00000"/>
                </a:solidFill>
                <a:effectLst/>
                <a:latin typeface="HG創英角ｺﾞｼｯｸUB" pitchFamily="49" charset="-128"/>
                <a:ea typeface="HG創英角ｺﾞｼｯｸUB" pitchFamily="49" charset="-128"/>
              </a:rPr>
              <a:t>食物アレルギー</a:t>
            </a:r>
            <a:endParaRPr kumimoji="1" lang="en-US" altLang="ja-JP" sz="4400">
              <a:solidFill>
                <a:srgbClr val="C00000"/>
              </a:solidFill>
              <a:effectLst/>
              <a:latin typeface="HG創英角ｺﾞｼｯｸUB" pitchFamily="49" charset="-128"/>
              <a:ea typeface="HG創英角ｺﾞｼｯｸUB" pitchFamily="49" charset="-128"/>
            </a:endParaRPr>
          </a:p>
          <a:p>
            <a:pPr algn="ctr"/>
            <a:r>
              <a:rPr kumimoji="1" lang="ja-JP" altLang="en-US" sz="4400">
                <a:solidFill>
                  <a:srgbClr val="C00000"/>
                </a:solidFill>
                <a:effectLst/>
                <a:latin typeface="HG創英角ｺﾞｼｯｸUB" pitchFamily="49" charset="-128"/>
                <a:ea typeface="HG創英角ｺﾞｼｯｸUB" pitchFamily="49" charset="-128"/>
              </a:rPr>
              <a:t>積極的に食べて治す？</a:t>
            </a:r>
          </a:p>
        </p:txBody>
      </p:sp>
      <p:sp>
        <p:nvSpPr>
          <p:cNvPr id="150531" name="テキスト ボックス 2"/>
          <p:cNvSpPr txBox="1">
            <a:spLocks noChangeArrowheads="1"/>
          </p:cNvSpPr>
          <p:nvPr/>
        </p:nvSpPr>
        <p:spPr bwMode="auto">
          <a:xfrm>
            <a:off x="684213" y="2133600"/>
            <a:ext cx="7704137" cy="443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kumimoji="1" lang="ja-JP" altLang="en-US" sz="2800">
                <a:solidFill>
                  <a:srgbClr val="000000"/>
                </a:solidFill>
                <a:effectLst/>
              </a:rPr>
              <a:t>「食べれば治る」ということではありません。　　　　　</a:t>
            </a:r>
            <a:r>
              <a:rPr kumimoji="1" lang="ja-JP" altLang="en-US" sz="2800">
                <a:solidFill>
                  <a:srgbClr val="FF0000"/>
                </a:solidFill>
                <a:effectLst/>
              </a:rPr>
              <a:t>「食べることを利用して治す」</a:t>
            </a:r>
            <a:r>
              <a:rPr kumimoji="1" lang="ja-JP" altLang="en-US" sz="2800">
                <a:solidFill>
                  <a:srgbClr val="000000"/>
                </a:solidFill>
                <a:effectLst/>
              </a:rPr>
              <a:t>という、研究中の治療方法です。</a:t>
            </a:r>
            <a:endParaRPr kumimoji="1" lang="en-US" altLang="ja-JP" sz="2800">
              <a:solidFill>
                <a:srgbClr val="000000"/>
              </a:solidFill>
              <a:effectLst/>
            </a:endParaRPr>
          </a:p>
          <a:p>
            <a:pPr>
              <a:spcBef>
                <a:spcPts val="1200"/>
              </a:spcBef>
            </a:pPr>
            <a:r>
              <a:rPr kumimoji="1" lang="ja-JP" altLang="en-US" sz="2800">
                <a:solidFill>
                  <a:srgbClr val="000000"/>
                </a:solidFill>
                <a:effectLst/>
              </a:rPr>
              <a:t>症状が誘発される量を確認し、それよりも十分に　　少ない量から徐々に増やします。</a:t>
            </a:r>
            <a:endParaRPr kumimoji="1" lang="en-US" altLang="ja-JP" sz="2800">
              <a:solidFill>
                <a:srgbClr val="000000"/>
              </a:solidFill>
              <a:effectLst/>
            </a:endParaRPr>
          </a:p>
          <a:p>
            <a:pPr>
              <a:spcBef>
                <a:spcPts val="1200"/>
              </a:spcBef>
            </a:pPr>
            <a:r>
              <a:rPr kumimoji="1" lang="ja-JP" altLang="en-US" sz="2800">
                <a:solidFill>
                  <a:srgbClr val="000000"/>
                </a:solidFill>
                <a:effectLst/>
              </a:rPr>
              <a:t>もちろん体調など様々な条件で症状が誘発されることもあります。</a:t>
            </a:r>
            <a:endParaRPr kumimoji="1" lang="en-US" altLang="ja-JP" sz="2800">
              <a:solidFill>
                <a:srgbClr val="000000"/>
              </a:solidFill>
              <a:effectLst/>
            </a:endParaRPr>
          </a:p>
          <a:p>
            <a:pPr>
              <a:spcBef>
                <a:spcPts val="1200"/>
              </a:spcBef>
            </a:pPr>
            <a:r>
              <a:rPr kumimoji="1" lang="ja-JP" altLang="en-US" sz="2800">
                <a:solidFill>
                  <a:srgbClr val="000000"/>
                </a:solidFill>
                <a:effectLst/>
              </a:rPr>
              <a:t>したがって必ず専門医の指導の下で行う必要が　あります。</a:t>
            </a:r>
          </a:p>
        </p:txBody>
      </p:sp>
    </p:spTree>
    <p:extLst>
      <p:ext uri="{BB962C8B-B14F-4D97-AF65-F5344CB8AC3E}">
        <p14:creationId xmlns:p14="http://schemas.microsoft.com/office/powerpoint/2010/main" xmlns="" val="1819663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txBox="1">
            <a:spLocks/>
          </p:cNvSpPr>
          <p:nvPr/>
        </p:nvSpPr>
        <p:spPr bwMode="auto">
          <a:xfrm>
            <a:off x="0" y="765175"/>
            <a:ext cx="9144000" cy="525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eaLnBrk="1" hangingPunct="1">
              <a:lnSpc>
                <a:spcPct val="150000"/>
              </a:lnSpc>
            </a:pPr>
            <a:r>
              <a:rPr kumimoji="1" lang="ja-JP" altLang="en-US" sz="7200">
                <a:solidFill>
                  <a:srgbClr val="C00000"/>
                </a:solidFill>
                <a:effectLst/>
                <a:latin typeface="HGP創英角ｺﾞｼｯｸUB" pitchFamily="50" charset="-128"/>
                <a:ea typeface="HGP創英角ｺﾞｼｯｸUB" pitchFamily="50" charset="-128"/>
              </a:rPr>
              <a:t>食物アレルギー</a:t>
            </a:r>
            <a:r>
              <a:rPr kumimoji="1" lang="en-US" altLang="ja-JP" sz="7200">
                <a:solidFill>
                  <a:srgbClr val="C00000"/>
                </a:solidFill>
                <a:effectLst/>
                <a:latin typeface="HGP創英角ｺﾞｼｯｸUB" pitchFamily="50" charset="-128"/>
                <a:ea typeface="HGP創英角ｺﾞｼｯｸUB" pitchFamily="50" charset="-128"/>
              </a:rPr>
              <a:t/>
            </a:r>
            <a:br>
              <a:rPr kumimoji="1" lang="en-US" altLang="ja-JP" sz="7200">
                <a:solidFill>
                  <a:srgbClr val="C00000"/>
                </a:solidFill>
                <a:effectLst/>
                <a:latin typeface="HGP創英角ｺﾞｼｯｸUB" pitchFamily="50" charset="-128"/>
                <a:ea typeface="HGP創英角ｺﾞｼｯｸUB" pitchFamily="50" charset="-128"/>
              </a:rPr>
            </a:br>
            <a:r>
              <a:rPr kumimoji="1" lang="ja-JP" altLang="en-US" sz="5400">
                <a:solidFill>
                  <a:srgbClr val="002060"/>
                </a:solidFill>
                <a:effectLst/>
                <a:latin typeface="HGP創英角ｺﾞｼｯｸUB" pitchFamily="50" charset="-128"/>
                <a:ea typeface="HGP創英角ｺﾞｼｯｸUB" pitchFamily="50" charset="-128"/>
              </a:rPr>
              <a:t>症状誘発時の対応</a:t>
            </a:r>
            <a:endParaRPr kumimoji="1" lang="en-US" altLang="ja-JP" sz="5400">
              <a:solidFill>
                <a:srgbClr val="002060"/>
              </a:solidFill>
              <a:effectLst/>
              <a:latin typeface="HGP創英角ｺﾞｼｯｸUB" pitchFamily="50" charset="-128"/>
              <a:ea typeface="HGP創英角ｺﾞｼｯｸUB" pitchFamily="50" charset="-128"/>
            </a:endParaRPr>
          </a:p>
          <a:p>
            <a:pPr algn="ctr" eaLnBrk="1" hangingPunct="1">
              <a:lnSpc>
                <a:spcPts val="5800"/>
              </a:lnSpc>
              <a:spcBef>
                <a:spcPct val="40000"/>
              </a:spcBef>
              <a:buClr>
                <a:srgbClr val="00CCFF"/>
              </a:buClr>
            </a:pPr>
            <a:r>
              <a:rPr kumimoji="1" lang="ja-JP" altLang="en-US" sz="4000">
                <a:solidFill>
                  <a:srgbClr val="3F37DD"/>
                </a:solidFill>
                <a:effectLst/>
                <a:latin typeface="Franklin Gothic Book"/>
                <a:ea typeface="HGP創英角ｺﾞｼｯｸUB" pitchFamily="50" charset="-128"/>
              </a:rPr>
              <a:t>いつでも医療機関を受診できる</a:t>
            </a:r>
            <a:endParaRPr kumimoji="1" lang="en-US" altLang="ja-JP" sz="4000">
              <a:solidFill>
                <a:srgbClr val="3F37DD"/>
              </a:solidFill>
              <a:effectLst/>
              <a:latin typeface="Franklin Gothic Book"/>
              <a:ea typeface="HGP創英角ｺﾞｼｯｸUB" pitchFamily="50" charset="-128"/>
            </a:endParaRPr>
          </a:p>
          <a:p>
            <a:pPr algn="ctr" eaLnBrk="1" hangingPunct="1">
              <a:lnSpc>
                <a:spcPts val="5800"/>
              </a:lnSpc>
              <a:buClr>
                <a:srgbClr val="00CCFF"/>
              </a:buClr>
            </a:pPr>
            <a:r>
              <a:rPr kumimoji="1" lang="ja-JP" altLang="en-US" sz="4000">
                <a:solidFill>
                  <a:srgbClr val="3F37DD"/>
                </a:solidFill>
                <a:effectLst/>
                <a:latin typeface="Franklin Gothic Book"/>
                <a:ea typeface="HGP創英角ｺﾞｼｯｸUB" pitchFamily="50" charset="-128"/>
              </a:rPr>
              <a:t>体制を持っておきましょう！</a:t>
            </a:r>
          </a:p>
          <a:p>
            <a:pPr algn="ctr" eaLnBrk="1" hangingPunct="1"/>
            <a:endParaRPr kumimoji="1" lang="ja-JP" altLang="en-US" sz="4000">
              <a:solidFill>
                <a:srgbClr val="FF0000"/>
              </a:solidFill>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食アレアナフィラキシー学校対応マニュアル表紙"/>
          <p:cNvPicPr>
            <a:picLocks noChangeAspect="1" noChangeArrowheads="1"/>
          </p:cNvPicPr>
          <p:nvPr/>
        </p:nvPicPr>
        <p:blipFill>
          <a:blip r:embed="rId2" cstate="print">
            <a:lum bright="12000"/>
            <a:extLst>
              <a:ext uri="{28A0092B-C50C-407E-A947-70E740481C1C}">
                <a14:useLocalDpi xmlns:a14="http://schemas.microsoft.com/office/drawing/2010/main" xmlns="" val="0"/>
              </a:ext>
            </a:extLst>
          </a:blip>
          <a:srcRect/>
          <a:stretch>
            <a:fillRect/>
          </a:stretch>
        </p:blipFill>
        <p:spPr bwMode="auto">
          <a:xfrm>
            <a:off x="971550" y="266700"/>
            <a:ext cx="4470400" cy="632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59" name="Text Box 3"/>
          <p:cNvSpPr txBox="1">
            <a:spLocks noChangeArrowheads="1"/>
          </p:cNvSpPr>
          <p:nvPr/>
        </p:nvSpPr>
        <p:spPr bwMode="auto">
          <a:xfrm>
            <a:off x="5580063" y="5300663"/>
            <a:ext cx="32702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a:solidFill>
                  <a:srgbClr val="404040"/>
                </a:solidFill>
                <a:effectLst/>
              </a:rPr>
              <a:t>発行：財団法人日本学校保健会</a:t>
            </a:r>
          </a:p>
          <a:p>
            <a:r>
              <a:rPr lang="ja-JP" altLang="en-US">
                <a:solidFill>
                  <a:srgbClr val="404040"/>
                </a:solidFill>
                <a:effectLst/>
              </a:rPr>
              <a:t>監修：日本小児アレルギー学会</a:t>
            </a:r>
          </a:p>
          <a:p>
            <a:r>
              <a:rPr lang="en-US" altLang="ja-JP">
                <a:solidFill>
                  <a:srgbClr val="404040"/>
                </a:solidFill>
                <a:effectLst/>
                <a:latin typeface="ＭＳ Ｐゴシック" pitchFamily="50" charset="-128"/>
              </a:rPr>
              <a:t>URL:</a:t>
            </a:r>
          </a:p>
          <a:p>
            <a:r>
              <a:rPr lang="en-US" altLang="ja-JP">
                <a:solidFill>
                  <a:srgbClr val="404040"/>
                </a:solidFill>
                <a:effectLst/>
                <a:latin typeface="ＭＳ Ｐゴシック" pitchFamily="50" charset="-128"/>
              </a:rPr>
              <a:t>   http://www.jspaci.jp/</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57200" y="188913"/>
            <a:ext cx="8229600" cy="5762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kumimoji="1" lang="ja-JP" altLang="en-US" sz="3200">
                <a:solidFill>
                  <a:srgbClr val="C00000"/>
                </a:solidFill>
                <a:effectLst/>
                <a:latin typeface="HGP創英角ｺﾞｼｯｸUB" pitchFamily="50" charset="-128"/>
                <a:ea typeface="HGP創英角ｺﾞｼｯｸUB" pitchFamily="50" charset="-128"/>
              </a:rPr>
              <a:t>食物アレルギーによる症状への対応</a:t>
            </a:r>
          </a:p>
        </p:txBody>
      </p:sp>
      <p:sp>
        <p:nvSpPr>
          <p:cNvPr id="114692" name="Text Box 4"/>
          <p:cNvSpPr txBox="1">
            <a:spLocks noChangeArrowheads="1"/>
          </p:cNvSpPr>
          <p:nvPr/>
        </p:nvSpPr>
        <p:spPr bwMode="auto">
          <a:xfrm>
            <a:off x="231775" y="1125538"/>
            <a:ext cx="3908425" cy="646112"/>
          </a:xfrm>
          <a:prstGeom prst="rect">
            <a:avLst/>
          </a:prstGeom>
          <a:solidFill>
            <a:srgbClr val="FFFFCC"/>
          </a:solidFill>
          <a:ln w="28575">
            <a:solidFill>
              <a:schemeClr val="bg2">
                <a:lumMod val="75000"/>
              </a:schemeClr>
            </a:solidFill>
            <a:miter lim="800000"/>
            <a:headEnd/>
            <a:tailEnd/>
          </a:ln>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defRPr/>
            </a:pPr>
            <a:r>
              <a:rPr lang="ja-JP" altLang="en-US" u="sng" smtClean="0">
                <a:solidFill>
                  <a:schemeClr val="tx1">
                    <a:lumMod val="85000"/>
                    <a:lumOff val="15000"/>
                  </a:schemeClr>
                </a:solidFill>
                <a:effectLst/>
              </a:rPr>
              <a:t>アレルゲンを含む食品を口に入れた時</a:t>
            </a:r>
          </a:p>
          <a:p>
            <a:pPr algn="ctr">
              <a:defRPr/>
            </a:pPr>
            <a:r>
              <a:rPr lang="ja-JP" altLang="en-US" smtClean="0">
                <a:solidFill>
                  <a:schemeClr val="tx1">
                    <a:lumMod val="85000"/>
                    <a:lumOff val="15000"/>
                  </a:schemeClr>
                </a:solidFill>
                <a:effectLst/>
              </a:rPr>
              <a:t>　口腔内違和感は重要な症状</a:t>
            </a:r>
          </a:p>
        </p:txBody>
      </p:sp>
      <p:sp>
        <p:nvSpPr>
          <p:cNvPr id="114693" name="Text Box 5"/>
          <p:cNvSpPr txBox="1">
            <a:spLocks noChangeArrowheads="1"/>
          </p:cNvSpPr>
          <p:nvPr/>
        </p:nvSpPr>
        <p:spPr bwMode="auto">
          <a:xfrm>
            <a:off x="261938" y="1916113"/>
            <a:ext cx="3875087" cy="646112"/>
          </a:xfrm>
          <a:prstGeom prst="rect">
            <a:avLst/>
          </a:prstGeom>
          <a:solidFill>
            <a:srgbClr val="FFFFCC"/>
          </a:solidFill>
          <a:ln w="28575">
            <a:solidFill>
              <a:schemeClr val="bg2">
                <a:lumMod val="75000"/>
              </a:schemeClr>
            </a:solidFill>
            <a:miter lim="800000"/>
            <a:headEnd/>
            <a:tailEnd/>
          </a:ln>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defRPr/>
            </a:pPr>
            <a:r>
              <a:rPr lang="ja-JP" altLang="en-US" u="sng" smtClean="0">
                <a:solidFill>
                  <a:schemeClr val="tx1">
                    <a:lumMod val="85000"/>
                    <a:lumOff val="15000"/>
                  </a:schemeClr>
                </a:solidFill>
                <a:effectLst/>
              </a:rPr>
              <a:t>皮膚に付いた時</a:t>
            </a:r>
          </a:p>
          <a:p>
            <a:pPr algn="ctr">
              <a:defRPr/>
            </a:pPr>
            <a:r>
              <a:rPr lang="ja-JP" altLang="en-US" smtClean="0">
                <a:solidFill>
                  <a:schemeClr val="tx1">
                    <a:lumMod val="85000"/>
                    <a:lumOff val="15000"/>
                  </a:schemeClr>
                </a:solidFill>
                <a:effectLst/>
              </a:rPr>
              <a:t>さわった手で眼をこすらないようにする</a:t>
            </a:r>
          </a:p>
        </p:txBody>
      </p:sp>
      <p:sp>
        <p:nvSpPr>
          <p:cNvPr id="114694" name="Text Box 6"/>
          <p:cNvSpPr txBox="1">
            <a:spLocks noChangeArrowheads="1"/>
          </p:cNvSpPr>
          <p:nvPr/>
        </p:nvSpPr>
        <p:spPr bwMode="auto">
          <a:xfrm>
            <a:off x="250825" y="2713038"/>
            <a:ext cx="3949700" cy="646112"/>
          </a:xfrm>
          <a:prstGeom prst="rect">
            <a:avLst/>
          </a:prstGeom>
          <a:solidFill>
            <a:srgbClr val="FFFFCC"/>
          </a:solidFill>
          <a:ln w="28575">
            <a:solidFill>
              <a:schemeClr val="bg2">
                <a:lumMod val="75000"/>
              </a:schemeClr>
            </a:solidFill>
            <a:miter lim="800000"/>
            <a:headEnd/>
            <a:tailEnd/>
          </a:ln>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defRPr/>
            </a:pPr>
            <a:r>
              <a:rPr lang="ja-JP" altLang="en-US" smtClean="0">
                <a:solidFill>
                  <a:schemeClr val="tx1">
                    <a:lumMod val="85000"/>
                    <a:lumOff val="15000"/>
                  </a:schemeClr>
                </a:solidFill>
                <a:effectLst/>
              </a:rPr>
              <a:t>眼症状（かゆみ、充血、球結膜浮腫）が</a:t>
            </a:r>
          </a:p>
          <a:p>
            <a:pPr>
              <a:defRPr/>
            </a:pPr>
            <a:r>
              <a:rPr lang="ja-JP" altLang="en-US" smtClean="0">
                <a:solidFill>
                  <a:schemeClr val="tx1">
                    <a:lumMod val="85000"/>
                    <a:lumOff val="15000"/>
                  </a:schemeClr>
                </a:solidFill>
                <a:effectLst/>
              </a:rPr>
              <a:t>出現した時</a:t>
            </a:r>
          </a:p>
        </p:txBody>
      </p:sp>
      <p:sp>
        <p:nvSpPr>
          <p:cNvPr id="114695" name="Text Box 7"/>
          <p:cNvSpPr txBox="1">
            <a:spLocks noChangeArrowheads="1"/>
          </p:cNvSpPr>
          <p:nvPr/>
        </p:nvSpPr>
        <p:spPr bwMode="auto">
          <a:xfrm>
            <a:off x="5580063" y="1125538"/>
            <a:ext cx="3300412" cy="954087"/>
          </a:xfrm>
          <a:prstGeom prst="rect">
            <a:avLst/>
          </a:prstGeom>
          <a:solidFill>
            <a:schemeClr val="accent2">
              <a:lumMod val="20000"/>
              <a:lumOff val="80000"/>
            </a:schemeClr>
          </a:solidFill>
          <a:ln w="19050">
            <a:solidFill>
              <a:schemeClr val="tx1"/>
            </a:solidFill>
            <a:miter lim="800000"/>
            <a:headEnd/>
            <a:tailEnd/>
          </a:ln>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defRPr/>
            </a:pPr>
            <a:r>
              <a:rPr lang="ja-JP" altLang="en-US" smtClean="0">
                <a:effectLst/>
              </a:rPr>
              <a:t>口から出し、口をすすぐ</a:t>
            </a:r>
          </a:p>
          <a:p>
            <a:pPr>
              <a:defRPr/>
            </a:pPr>
            <a:r>
              <a:rPr lang="ja-JP" altLang="en-US" smtClean="0">
                <a:effectLst/>
              </a:rPr>
              <a:t>大量に摂取した時には飲み込ま</a:t>
            </a:r>
          </a:p>
          <a:p>
            <a:pPr>
              <a:defRPr/>
            </a:pPr>
            <a:r>
              <a:rPr lang="ja-JP" altLang="en-US" smtClean="0">
                <a:effectLst/>
              </a:rPr>
              <a:t>せないように注意して吐かせる</a:t>
            </a:r>
          </a:p>
        </p:txBody>
      </p:sp>
      <p:sp>
        <p:nvSpPr>
          <p:cNvPr id="114696" name="Text Box 8"/>
          <p:cNvSpPr txBox="1">
            <a:spLocks noChangeArrowheads="1"/>
          </p:cNvSpPr>
          <p:nvPr/>
        </p:nvSpPr>
        <p:spPr bwMode="auto">
          <a:xfrm>
            <a:off x="5580063" y="2260600"/>
            <a:ext cx="3313112" cy="369888"/>
          </a:xfrm>
          <a:prstGeom prst="rect">
            <a:avLst/>
          </a:prstGeom>
          <a:solidFill>
            <a:schemeClr val="accent2">
              <a:lumMod val="20000"/>
              <a:lumOff val="80000"/>
            </a:schemeClr>
          </a:solidFill>
          <a:ln w="19050">
            <a:solidFill>
              <a:schemeClr val="tx1"/>
            </a:solidFill>
            <a:miter lim="800000"/>
            <a:headEnd/>
            <a:tailEnd/>
          </a:ln>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defRPr/>
            </a:pPr>
            <a:r>
              <a:rPr lang="ja-JP" altLang="en-US" smtClean="0">
                <a:effectLst/>
              </a:rPr>
              <a:t>洗い流す</a:t>
            </a:r>
          </a:p>
        </p:txBody>
      </p:sp>
      <p:sp>
        <p:nvSpPr>
          <p:cNvPr id="114697" name="Text Box 9"/>
          <p:cNvSpPr txBox="1">
            <a:spLocks noChangeArrowheads="1"/>
          </p:cNvSpPr>
          <p:nvPr/>
        </p:nvSpPr>
        <p:spPr bwMode="auto">
          <a:xfrm>
            <a:off x="5595938" y="2854325"/>
            <a:ext cx="3297237" cy="646113"/>
          </a:xfrm>
          <a:prstGeom prst="rect">
            <a:avLst/>
          </a:prstGeom>
          <a:solidFill>
            <a:schemeClr val="accent2">
              <a:lumMod val="20000"/>
              <a:lumOff val="80000"/>
            </a:schemeClr>
          </a:solidFill>
          <a:ln w="19050">
            <a:solidFill>
              <a:schemeClr val="tx1"/>
            </a:solidFill>
            <a:miter lim="800000"/>
            <a:headEnd/>
            <a:tailEnd/>
          </a:ln>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defRPr/>
            </a:pPr>
            <a:r>
              <a:rPr lang="ja-JP" altLang="en-US" smtClean="0">
                <a:effectLst/>
              </a:rPr>
              <a:t>洗眼後、抗アレルギー薬、</a:t>
            </a:r>
          </a:p>
          <a:p>
            <a:pPr algn="ctr">
              <a:defRPr/>
            </a:pPr>
            <a:r>
              <a:rPr lang="ja-JP" altLang="en-US" smtClean="0">
                <a:effectLst/>
              </a:rPr>
              <a:t>ステロイド薬点眼</a:t>
            </a:r>
          </a:p>
        </p:txBody>
      </p:sp>
      <p:sp>
        <p:nvSpPr>
          <p:cNvPr id="114698" name="Rectangle 10"/>
          <p:cNvSpPr>
            <a:spLocks noChangeArrowheads="1"/>
          </p:cNvSpPr>
          <p:nvPr/>
        </p:nvSpPr>
        <p:spPr bwMode="auto">
          <a:xfrm>
            <a:off x="806450" y="3789363"/>
            <a:ext cx="7543800" cy="369887"/>
          </a:xfrm>
          <a:prstGeom prst="rect">
            <a:avLst/>
          </a:prstGeom>
          <a:solidFill>
            <a:srgbClr val="FFCCCC"/>
          </a:solidFill>
          <a:ln w="19050">
            <a:solidFill>
              <a:schemeClr val="tx1"/>
            </a:solidFill>
            <a:miter lim="800000"/>
            <a:headEnd/>
            <a:tailEnd/>
          </a:ln>
        </p:spPr>
        <p:txBody>
          <a:bodyPr wrap="none">
            <a:spAutoFit/>
          </a:bodyPr>
          <a:lstStyle/>
          <a:p>
            <a:pPr>
              <a:defRPr/>
            </a:pPr>
            <a:r>
              <a:rPr lang="ja-JP" altLang="en-US" dirty="0">
                <a:solidFill>
                  <a:schemeClr val="tx1">
                    <a:lumMod val="85000"/>
                    <a:lumOff val="15000"/>
                  </a:schemeClr>
                </a:solidFill>
                <a:effectLst/>
              </a:rPr>
              <a:t>緊急常備薬（抗ヒスタミン薬、副腎皮質ステロイド薬など）を内服し、症状観察</a:t>
            </a:r>
          </a:p>
        </p:txBody>
      </p:sp>
      <p:sp>
        <p:nvSpPr>
          <p:cNvPr id="114699" name="Rectangle 11"/>
          <p:cNvSpPr>
            <a:spLocks noChangeArrowheads="1"/>
          </p:cNvSpPr>
          <p:nvPr/>
        </p:nvSpPr>
        <p:spPr bwMode="auto">
          <a:xfrm>
            <a:off x="250825" y="4508500"/>
            <a:ext cx="5481638" cy="1228725"/>
          </a:xfrm>
          <a:prstGeom prst="rect">
            <a:avLst/>
          </a:prstGeom>
          <a:solidFill>
            <a:srgbClr val="FFCCCC"/>
          </a:solidFill>
          <a:ln w="19050">
            <a:solidFill>
              <a:schemeClr val="tx1"/>
            </a:solidFill>
            <a:miter lim="800000"/>
            <a:headEnd/>
            <a:tailEnd/>
          </a:ln>
        </p:spPr>
        <p:txBody>
          <a:bodyPr wrap="none">
            <a:spAutoFit/>
          </a:bodyPr>
          <a:lstStyle/>
          <a:p>
            <a:pPr>
              <a:defRPr/>
            </a:pPr>
            <a:r>
              <a:rPr lang="ja-JP" altLang="en-US">
                <a:solidFill>
                  <a:schemeClr val="tx1">
                    <a:lumMod val="85000"/>
                    <a:lumOff val="15000"/>
                  </a:schemeClr>
                </a:solidFill>
                <a:effectLst/>
              </a:rPr>
              <a:t>１．皮膚・粘膜症状が拡大傾向にある時</a:t>
            </a:r>
          </a:p>
          <a:p>
            <a:pPr>
              <a:defRPr/>
            </a:pPr>
            <a:r>
              <a:rPr lang="ja-JP" altLang="en-US">
                <a:solidFill>
                  <a:schemeClr val="tx1">
                    <a:lumMod val="85000"/>
                    <a:lumOff val="15000"/>
                  </a:schemeClr>
                </a:solidFill>
                <a:effectLst/>
              </a:rPr>
              <a:t>２．咳嗽（せき）、声が出にくい、呼吸困難、喘鳴、傾眠、</a:t>
            </a:r>
          </a:p>
          <a:p>
            <a:pPr>
              <a:defRPr/>
            </a:pPr>
            <a:r>
              <a:rPr lang="ja-JP" altLang="en-US">
                <a:solidFill>
                  <a:schemeClr val="tx1">
                    <a:lumMod val="85000"/>
                    <a:lumOff val="15000"/>
                  </a:schemeClr>
                </a:solidFill>
                <a:effectLst/>
              </a:rPr>
              <a:t>　　意識障害、嘔吐、腹痛などの皮膚・粘膜以外の</a:t>
            </a:r>
          </a:p>
          <a:p>
            <a:pPr>
              <a:defRPr/>
            </a:pPr>
            <a:r>
              <a:rPr lang="ja-JP" altLang="en-US">
                <a:solidFill>
                  <a:schemeClr val="tx1">
                    <a:lumMod val="85000"/>
                    <a:lumOff val="15000"/>
                  </a:schemeClr>
                </a:solidFill>
                <a:effectLst/>
              </a:rPr>
              <a:t>　　症状が出現した時</a:t>
            </a:r>
          </a:p>
        </p:txBody>
      </p:sp>
      <p:sp>
        <p:nvSpPr>
          <p:cNvPr id="114700" name="Rectangle 12"/>
          <p:cNvSpPr>
            <a:spLocks noChangeArrowheads="1"/>
          </p:cNvSpPr>
          <p:nvPr/>
        </p:nvSpPr>
        <p:spPr bwMode="auto">
          <a:xfrm>
            <a:off x="250825" y="6237288"/>
            <a:ext cx="3140075" cy="369887"/>
          </a:xfrm>
          <a:prstGeom prst="rect">
            <a:avLst/>
          </a:prstGeom>
          <a:solidFill>
            <a:srgbClr val="FFCCCC"/>
          </a:solidFill>
          <a:ln w="19050">
            <a:solidFill>
              <a:schemeClr val="tx1"/>
            </a:solidFill>
            <a:miter lim="800000"/>
            <a:headEnd/>
            <a:tailEnd/>
          </a:ln>
        </p:spPr>
        <p:txBody>
          <a:bodyPr wrap="none">
            <a:spAutoFit/>
          </a:bodyPr>
          <a:lstStyle/>
          <a:p>
            <a:pPr>
              <a:defRPr/>
            </a:pPr>
            <a:r>
              <a:rPr lang="ja-JP" altLang="en-US">
                <a:solidFill>
                  <a:schemeClr val="tx1">
                    <a:lumMod val="85000"/>
                    <a:lumOff val="15000"/>
                  </a:schemeClr>
                </a:solidFill>
                <a:effectLst/>
              </a:rPr>
              <a:t>医療機関受診（救急車も考慮）</a:t>
            </a:r>
          </a:p>
        </p:txBody>
      </p:sp>
      <p:sp>
        <p:nvSpPr>
          <p:cNvPr id="539661" name="Line 13"/>
          <p:cNvSpPr>
            <a:spLocks noChangeShapeType="1"/>
          </p:cNvSpPr>
          <p:nvPr/>
        </p:nvSpPr>
        <p:spPr bwMode="auto">
          <a:xfrm>
            <a:off x="2124075" y="5805488"/>
            <a:ext cx="0" cy="431800"/>
          </a:xfrm>
          <a:prstGeom prst="line">
            <a:avLst/>
          </a:prstGeom>
          <a:noFill/>
          <a:ln w="38100">
            <a:solidFill>
              <a:schemeClr val="tx1"/>
            </a:solidFill>
            <a:round/>
            <a:headEnd/>
            <a:tailEnd type="triangle" w="med" len="med"/>
          </a:ln>
          <a:effectLst/>
        </p:spPr>
        <p:txBody>
          <a:bodyPr/>
          <a:lstStyle/>
          <a:p>
            <a:pPr>
              <a:defRPr/>
            </a:pPr>
            <a:endParaRPr lang="ja-JP" altLang="en-US">
              <a:solidFill>
                <a:schemeClr val="tx1">
                  <a:lumMod val="85000"/>
                  <a:lumOff val="15000"/>
                </a:schemeClr>
              </a:solidFill>
            </a:endParaRPr>
          </a:p>
        </p:txBody>
      </p:sp>
      <p:sp>
        <p:nvSpPr>
          <p:cNvPr id="114702" name="Rectangle 14"/>
          <p:cNvSpPr>
            <a:spLocks noChangeArrowheads="1"/>
          </p:cNvSpPr>
          <p:nvPr/>
        </p:nvSpPr>
        <p:spPr bwMode="auto">
          <a:xfrm>
            <a:off x="2411413" y="5805488"/>
            <a:ext cx="3960812" cy="4318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lstStyle/>
          <a:p>
            <a:pPr>
              <a:defRPr/>
            </a:pPr>
            <a:r>
              <a:rPr lang="ja-JP" altLang="en-US">
                <a:solidFill>
                  <a:schemeClr val="tx1">
                    <a:lumMod val="85000"/>
                    <a:lumOff val="15000"/>
                  </a:schemeClr>
                </a:solidFill>
                <a:effectLst/>
              </a:rPr>
              <a:t>気管支拡張薬やアドレナリン自己注射</a:t>
            </a:r>
          </a:p>
        </p:txBody>
      </p:sp>
      <p:sp>
        <p:nvSpPr>
          <p:cNvPr id="114703" name="Rectangle 15"/>
          <p:cNvSpPr>
            <a:spLocks noChangeArrowheads="1"/>
          </p:cNvSpPr>
          <p:nvPr/>
        </p:nvSpPr>
        <p:spPr bwMode="auto">
          <a:xfrm>
            <a:off x="6588125" y="4522788"/>
            <a:ext cx="2416175" cy="646112"/>
          </a:xfrm>
          <a:prstGeom prst="rect">
            <a:avLst/>
          </a:prstGeom>
          <a:solidFill>
            <a:schemeClr val="tx2"/>
          </a:solidFill>
          <a:ln w="19050">
            <a:solidFill>
              <a:schemeClr val="tx1"/>
            </a:solidFill>
            <a:miter lim="800000"/>
            <a:headEnd/>
            <a:tailEnd/>
          </a:ln>
        </p:spPr>
        <p:txBody>
          <a:bodyPr wrap="none">
            <a:spAutoFit/>
          </a:bodyPr>
          <a:lstStyle/>
          <a:p>
            <a:pPr>
              <a:defRPr/>
            </a:pPr>
            <a:r>
              <a:rPr lang="en-US" altLang="ja-JP">
                <a:solidFill>
                  <a:schemeClr val="bg1"/>
                </a:solidFill>
                <a:effectLst/>
                <a:latin typeface="+mn-ea"/>
                <a:ea typeface="+mn-ea"/>
              </a:rPr>
              <a:t>30</a:t>
            </a:r>
            <a:r>
              <a:rPr lang="ja-JP" altLang="en-US">
                <a:solidFill>
                  <a:schemeClr val="bg1"/>
                </a:solidFill>
                <a:effectLst/>
                <a:latin typeface="+mn-ea"/>
                <a:ea typeface="+mn-ea"/>
              </a:rPr>
              <a:t>分以内に症状の</a:t>
            </a:r>
          </a:p>
          <a:p>
            <a:pPr>
              <a:defRPr/>
            </a:pPr>
            <a:r>
              <a:rPr lang="ja-JP" altLang="en-US">
                <a:solidFill>
                  <a:schemeClr val="bg1"/>
                </a:solidFill>
                <a:effectLst/>
                <a:latin typeface="+mn-ea"/>
                <a:ea typeface="+mn-ea"/>
              </a:rPr>
              <a:t>改善傾向が見られる時</a:t>
            </a:r>
          </a:p>
        </p:txBody>
      </p:sp>
      <p:sp>
        <p:nvSpPr>
          <p:cNvPr id="114704" name="Rectangle 16"/>
          <p:cNvSpPr>
            <a:spLocks noChangeArrowheads="1"/>
          </p:cNvSpPr>
          <p:nvPr/>
        </p:nvSpPr>
        <p:spPr bwMode="auto">
          <a:xfrm>
            <a:off x="6732588" y="6165850"/>
            <a:ext cx="2159000" cy="369888"/>
          </a:xfrm>
          <a:prstGeom prst="rect">
            <a:avLst/>
          </a:prstGeom>
          <a:solidFill>
            <a:schemeClr val="tx2"/>
          </a:solidFill>
          <a:ln w="19050">
            <a:solidFill>
              <a:schemeClr val="tx1"/>
            </a:solidFill>
            <a:miter lim="800000"/>
            <a:headEnd/>
            <a:tailEnd/>
          </a:ln>
        </p:spPr>
        <p:txBody>
          <a:bodyPr wrap="none">
            <a:spAutoFit/>
          </a:bodyPr>
          <a:lstStyle/>
          <a:p>
            <a:pPr>
              <a:defRPr/>
            </a:pPr>
            <a:r>
              <a:rPr lang="ja-JP" altLang="en-US">
                <a:solidFill>
                  <a:schemeClr val="bg1"/>
                </a:solidFill>
                <a:effectLst/>
                <a:latin typeface="+mn-ea"/>
                <a:ea typeface="+mn-ea"/>
              </a:rPr>
              <a:t>そのまま様子を観察</a:t>
            </a:r>
          </a:p>
        </p:txBody>
      </p:sp>
      <p:sp>
        <p:nvSpPr>
          <p:cNvPr id="539665" name="Line 17"/>
          <p:cNvSpPr>
            <a:spLocks noChangeShapeType="1"/>
          </p:cNvSpPr>
          <p:nvPr/>
        </p:nvSpPr>
        <p:spPr bwMode="auto">
          <a:xfrm>
            <a:off x="2124075" y="3429000"/>
            <a:ext cx="0" cy="360363"/>
          </a:xfrm>
          <a:prstGeom prst="line">
            <a:avLst/>
          </a:prstGeom>
          <a:noFill/>
          <a:ln w="57150">
            <a:solidFill>
              <a:schemeClr val="tx1"/>
            </a:solidFill>
            <a:round/>
            <a:headEnd/>
            <a:tailEnd type="triangle" w="med" len="med"/>
          </a:ln>
          <a:effectLst/>
        </p:spPr>
        <p:txBody>
          <a:bodyPr/>
          <a:lstStyle/>
          <a:p>
            <a:pPr>
              <a:defRPr/>
            </a:pPr>
            <a:endParaRPr lang="ja-JP" altLang="en-US">
              <a:solidFill>
                <a:schemeClr val="tx1">
                  <a:lumMod val="85000"/>
                  <a:lumOff val="15000"/>
                </a:schemeClr>
              </a:solidFill>
            </a:endParaRPr>
          </a:p>
        </p:txBody>
      </p:sp>
      <p:sp>
        <p:nvSpPr>
          <p:cNvPr id="539666" name="Line 18"/>
          <p:cNvSpPr>
            <a:spLocks noChangeShapeType="1"/>
          </p:cNvSpPr>
          <p:nvPr/>
        </p:nvSpPr>
        <p:spPr bwMode="auto">
          <a:xfrm>
            <a:off x="2124075" y="4221163"/>
            <a:ext cx="0" cy="288925"/>
          </a:xfrm>
          <a:prstGeom prst="line">
            <a:avLst/>
          </a:prstGeom>
          <a:noFill/>
          <a:ln w="38100">
            <a:solidFill>
              <a:schemeClr val="tx1"/>
            </a:solidFill>
            <a:round/>
            <a:headEnd/>
            <a:tailEnd type="triangle" w="med" len="med"/>
          </a:ln>
          <a:effectLst/>
        </p:spPr>
        <p:txBody>
          <a:bodyPr/>
          <a:lstStyle/>
          <a:p>
            <a:pPr>
              <a:defRPr/>
            </a:pPr>
            <a:endParaRPr lang="ja-JP" altLang="en-US">
              <a:solidFill>
                <a:schemeClr val="tx1">
                  <a:lumMod val="85000"/>
                  <a:lumOff val="15000"/>
                </a:schemeClr>
              </a:solidFill>
            </a:endParaRPr>
          </a:p>
        </p:txBody>
      </p:sp>
      <p:sp>
        <p:nvSpPr>
          <p:cNvPr id="74770" name="Text Box 19"/>
          <p:cNvSpPr txBox="1">
            <a:spLocks noChangeArrowheads="1"/>
          </p:cNvSpPr>
          <p:nvPr/>
        </p:nvSpPr>
        <p:spPr bwMode="auto">
          <a:xfrm>
            <a:off x="4067175" y="3284538"/>
            <a:ext cx="16684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defRPr/>
            </a:pPr>
            <a:r>
              <a:rPr lang="ja-JP" altLang="en-US" sz="2800" b="1" dirty="0" smtClean="0">
                <a:solidFill>
                  <a:schemeClr val="accent5">
                    <a:lumMod val="75000"/>
                  </a:schemeClr>
                </a:solidFill>
                <a:effectLst/>
              </a:rPr>
              <a:t>家族連絡</a:t>
            </a:r>
          </a:p>
        </p:txBody>
      </p:sp>
      <p:sp>
        <p:nvSpPr>
          <p:cNvPr id="539668" name="Line 20"/>
          <p:cNvSpPr>
            <a:spLocks noChangeShapeType="1"/>
          </p:cNvSpPr>
          <p:nvPr/>
        </p:nvSpPr>
        <p:spPr bwMode="auto">
          <a:xfrm>
            <a:off x="4284663" y="1484313"/>
            <a:ext cx="1223962" cy="0"/>
          </a:xfrm>
          <a:prstGeom prst="line">
            <a:avLst/>
          </a:prstGeom>
          <a:noFill/>
          <a:ln w="57150">
            <a:solidFill>
              <a:schemeClr val="tx1"/>
            </a:solidFill>
            <a:round/>
            <a:headEnd/>
            <a:tailEnd type="triangle" w="med" len="med"/>
          </a:ln>
          <a:effectLst/>
        </p:spPr>
        <p:txBody>
          <a:bodyPr/>
          <a:lstStyle/>
          <a:p>
            <a:pPr>
              <a:defRPr/>
            </a:pPr>
            <a:endParaRPr lang="ja-JP" altLang="en-US">
              <a:solidFill>
                <a:srgbClr val="FFFFFF"/>
              </a:solidFill>
            </a:endParaRPr>
          </a:p>
        </p:txBody>
      </p:sp>
      <p:sp>
        <p:nvSpPr>
          <p:cNvPr id="539669" name="Line 21"/>
          <p:cNvSpPr>
            <a:spLocks noChangeShapeType="1"/>
          </p:cNvSpPr>
          <p:nvPr/>
        </p:nvSpPr>
        <p:spPr bwMode="auto">
          <a:xfrm>
            <a:off x="4211638" y="2349500"/>
            <a:ext cx="1223962" cy="0"/>
          </a:xfrm>
          <a:prstGeom prst="line">
            <a:avLst/>
          </a:prstGeom>
          <a:noFill/>
          <a:ln w="57150">
            <a:solidFill>
              <a:schemeClr val="tx1"/>
            </a:solidFill>
            <a:round/>
            <a:headEnd/>
            <a:tailEnd type="triangle" w="med" len="med"/>
          </a:ln>
          <a:effectLst/>
        </p:spPr>
        <p:txBody>
          <a:bodyPr/>
          <a:lstStyle/>
          <a:p>
            <a:pPr>
              <a:defRPr/>
            </a:pPr>
            <a:endParaRPr lang="ja-JP" altLang="en-US">
              <a:solidFill>
                <a:srgbClr val="FFFFFF"/>
              </a:solidFill>
            </a:endParaRPr>
          </a:p>
        </p:txBody>
      </p:sp>
      <p:sp>
        <p:nvSpPr>
          <p:cNvPr id="539670" name="Line 22"/>
          <p:cNvSpPr>
            <a:spLocks noChangeShapeType="1"/>
          </p:cNvSpPr>
          <p:nvPr/>
        </p:nvSpPr>
        <p:spPr bwMode="auto">
          <a:xfrm>
            <a:off x="4284663" y="3068638"/>
            <a:ext cx="1223962" cy="0"/>
          </a:xfrm>
          <a:prstGeom prst="line">
            <a:avLst/>
          </a:prstGeom>
          <a:noFill/>
          <a:ln w="57150">
            <a:solidFill>
              <a:schemeClr val="tx1"/>
            </a:solidFill>
            <a:round/>
            <a:headEnd/>
            <a:tailEnd type="triangle" w="med" len="med"/>
          </a:ln>
          <a:effectLst/>
        </p:spPr>
        <p:txBody>
          <a:bodyPr/>
          <a:lstStyle/>
          <a:p>
            <a:pPr>
              <a:defRPr/>
            </a:pPr>
            <a:endParaRPr lang="ja-JP" altLang="en-US">
              <a:solidFill>
                <a:srgbClr val="FFFFFF"/>
              </a:solidFill>
            </a:endParaRPr>
          </a:p>
        </p:txBody>
      </p:sp>
      <p:sp>
        <p:nvSpPr>
          <p:cNvPr id="539671" name="Line 23"/>
          <p:cNvSpPr>
            <a:spLocks noChangeShapeType="1"/>
          </p:cNvSpPr>
          <p:nvPr/>
        </p:nvSpPr>
        <p:spPr bwMode="auto">
          <a:xfrm>
            <a:off x="7308850" y="4221163"/>
            <a:ext cx="0" cy="288925"/>
          </a:xfrm>
          <a:prstGeom prst="line">
            <a:avLst/>
          </a:prstGeom>
          <a:noFill/>
          <a:ln w="38100">
            <a:solidFill>
              <a:schemeClr val="tx1"/>
            </a:solidFill>
            <a:round/>
            <a:headEnd/>
            <a:tailEnd type="triangle" w="med" len="med"/>
          </a:ln>
          <a:effectLst/>
        </p:spPr>
        <p:txBody>
          <a:bodyPr/>
          <a:lstStyle/>
          <a:p>
            <a:pPr>
              <a:defRPr/>
            </a:pPr>
            <a:endParaRPr lang="ja-JP" altLang="en-US">
              <a:solidFill>
                <a:schemeClr val="tx1">
                  <a:lumMod val="85000"/>
                  <a:lumOff val="15000"/>
                </a:schemeClr>
              </a:solidFill>
            </a:endParaRPr>
          </a:p>
        </p:txBody>
      </p:sp>
      <p:sp>
        <p:nvSpPr>
          <p:cNvPr id="539672" name="Line 24"/>
          <p:cNvSpPr>
            <a:spLocks noChangeShapeType="1"/>
          </p:cNvSpPr>
          <p:nvPr/>
        </p:nvSpPr>
        <p:spPr bwMode="auto">
          <a:xfrm>
            <a:off x="7308850" y="5229225"/>
            <a:ext cx="0" cy="863600"/>
          </a:xfrm>
          <a:prstGeom prst="line">
            <a:avLst/>
          </a:prstGeom>
          <a:noFill/>
          <a:ln w="38100">
            <a:solidFill>
              <a:schemeClr val="tx1"/>
            </a:solidFill>
            <a:round/>
            <a:headEnd/>
            <a:tailEnd type="triangle" w="med" len="med"/>
          </a:ln>
          <a:effectLst/>
        </p:spPr>
        <p:txBody>
          <a:bodyPr/>
          <a:lstStyle/>
          <a:p>
            <a:pPr>
              <a:defRPr/>
            </a:pPr>
            <a:endParaRPr lang="ja-JP" altLang="en-US">
              <a:solidFill>
                <a:schemeClr val="bg1"/>
              </a:solidFill>
              <a:latin typeface="+mn-ea"/>
              <a:ea typeface="+mn-ea"/>
            </a:endParaRPr>
          </a:p>
        </p:txBody>
      </p:sp>
      <p:sp>
        <p:nvSpPr>
          <p:cNvPr id="24" name="爆発 2 23"/>
          <p:cNvSpPr>
            <a:spLocks noChangeArrowheads="1"/>
          </p:cNvSpPr>
          <p:nvPr/>
        </p:nvSpPr>
        <p:spPr bwMode="auto">
          <a:xfrm>
            <a:off x="1692275" y="2636838"/>
            <a:ext cx="5581650" cy="3168650"/>
          </a:xfrm>
          <a:prstGeom prst="irregularSeal2">
            <a:avLst/>
          </a:prstGeom>
          <a:solidFill>
            <a:srgbClr val="FF0000"/>
          </a:solidFill>
          <a:ln w="9525" algn="ctr">
            <a:solidFill>
              <a:schemeClr val="tx1"/>
            </a:solidFill>
            <a:round/>
            <a:headEnd/>
            <a:tailEnd/>
          </a:ln>
        </p:spPr>
        <p:txBody>
          <a:bodyPr/>
          <a:lstStyle/>
          <a:p>
            <a:r>
              <a:rPr lang="ja-JP" altLang="en-US" sz="2400" b="1">
                <a:solidFill>
                  <a:srgbClr val="FFFFFF"/>
                </a:solidFill>
                <a:effectLst/>
                <a:latin typeface="ＭＳ Ｐゴシック" pitchFamily="50" charset="-128"/>
              </a:rPr>
              <a:t>安心したらダメ</a:t>
            </a:r>
            <a:r>
              <a:rPr lang="en-US" altLang="ja-JP" sz="2400" b="1">
                <a:solidFill>
                  <a:srgbClr val="FFFFFF"/>
                </a:solidFill>
                <a:effectLst/>
                <a:latin typeface="ＭＳ Ｐゴシック" pitchFamily="50" charset="-128"/>
              </a:rPr>
              <a:t>!</a:t>
            </a:r>
          </a:p>
          <a:p>
            <a:r>
              <a:rPr lang="en-US" altLang="ja-JP" sz="2400" b="1">
                <a:solidFill>
                  <a:srgbClr val="FFFFFF"/>
                </a:solidFill>
                <a:effectLst/>
                <a:latin typeface="ＭＳ Ｐゴシック" pitchFamily="50" charset="-128"/>
              </a:rPr>
              <a:t>2</a:t>
            </a:r>
            <a:r>
              <a:rPr lang="ja-JP" altLang="en-US" sz="2400" b="1">
                <a:solidFill>
                  <a:srgbClr val="FFFFFF"/>
                </a:solidFill>
                <a:effectLst/>
                <a:latin typeface="ＭＳ Ｐゴシック" pitchFamily="50" charset="-128"/>
              </a:rPr>
              <a:t>時間は注意深く様子を見ること</a:t>
            </a:r>
            <a:r>
              <a:rPr lang="en-US" altLang="ja-JP" sz="2400" b="1">
                <a:solidFill>
                  <a:srgbClr val="FFFFFF"/>
                </a:solidFill>
                <a:effectLst/>
                <a:latin typeface="ＭＳ Ｐゴシック" pitchFamily="50" charset="-128"/>
              </a:rPr>
              <a:t>!!</a:t>
            </a:r>
            <a:endParaRPr lang="ja-JP" altLang="en-US" sz="2400" b="1">
              <a:solidFill>
                <a:srgbClr val="FFFFFF"/>
              </a:solidFill>
              <a:effectLst/>
              <a:latin typeface="ＭＳ Ｐゴシック" pitchFamily="50"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27038" y="309563"/>
            <a:ext cx="8229600" cy="815975"/>
          </a:xfrm>
        </p:spPr>
        <p:txBody>
          <a:bodyPr wrap="square" numCol="1" anchorCtr="0" compatLnSpc="1">
            <a:prstTxWarp prst="textNoShape">
              <a:avLst/>
            </a:prstTxWarp>
          </a:bodyPr>
          <a:lstStyle/>
          <a:p>
            <a:pPr eaLnBrk="1" hangingPunct="1"/>
            <a:r>
              <a:rPr lang="ja-JP" altLang="en-US" sz="4400" smtClean="0">
                <a:solidFill>
                  <a:srgbClr val="C00000"/>
                </a:solidFill>
                <a:effectLst/>
                <a:latin typeface="HGP創英角ｺﾞｼｯｸUB" pitchFamily="50" charset="-128"/>
                <a:ea typeface="HGP創英角ｺﾞｼｯｸUB" pitchFamily="50" charset="-128"/>
              </a:rPr>
              <a:t>アナフィラキシーの緊急対応</a:t>
            </a:r>
          </a:p>
        </p:txBody>
      </p:sp>
      <p:pic>
        <p:nvPicPr>
          <p:cNvPr id="9933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3800" y="5084763"/>
            <a:ext cx="316865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250" y="5091113"/>
            <a:ext cx="3384550" cy="97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7" name="Rectangle 5"/>
          <p:cNvSpPr>
            <a:spLocks noChangeArrowheads="1"/>
          </p:cNvSpPr>
          <p:nvPr/>
        </p:nvSpPr>
        <p:spPr bwMode="auto">
          <a:xfrm>
            <a:off x="319088" y="1174750"/>
            <a:ext cx="8435975"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ja-JP" altLang="en-US" sz="2800" dirty="0">
                <a:solidFill>
                  <a:schemeClr val="tx1">
                    <a:lumMod val="95000"/>
                    <a:lumOff val="5000"/>
                  </a:schemeClr>
                </a:solidFill>
                <a:effectLst/>
              </a:rPr>
              <a:t>口をすすいで、口腔内に異物が無いことを確認した後、その場で出来るだけ安静にさせ、</a:t>
            </a:r>
            <a:r>
              <a:rPr lang="ja-JP" altLang="en-US" sz="2800" dirty="0">
                <a:solidFill>
                  <a:srgbClr val="FF0000"/>
                </a:solidFill>
                <a:effectLst/>
              </a:rPr>
              <a:t>あお向け（仰臥位）で寝かせるか</a:t>
            </a:r>
            <a:r>
              <a:rPr lang="ja-JP" altLang="en-US" sz="2800" dirty="0">
                <a:solidFill>
                  <a:schemeClr val="tx1">
                    <a:lumMod val="95000"/>
                    <a:lumOff val="5000"/>
                  </a:schemeClr>
                </a:solidFill>
                <a:effectLst/>
              </a:rPr>
              <a:t>、血圧の低下が疑われる時は、</a:t>
            </a:r>
            <a:r>
              <a:rPr lang="ja-JP" altLang="en-US" sz="2800" dirty="0">
                <a:solidFill>
                  <a:srgbClr val="FF0000"/>
                </a:solidFill>
                <a:effectLst/>
              </a:rPr>
              <a:t>あお向けの状態で、足側を</a:t>
            </a:r>
            <a:r>
              <a:rPr lang="en-US" altLang="ja-JP" sz="2800" dirty="0">
                <a:solidFill>
                  <a:srgbClr val="FF0000"/>
                </a:solidFill>
                <a:effectLst/>
              </a:rPr>
              <a:t>15</a:t>
            </a:r>
            <a:r>
              <a:rPr lang="ja-JP" altLang="en-US" sz="2800" dirty="0">
                <a:solidFill>
                  <a:srgbClr val="FF0000"/>
                </a:solidFill>
                <a:effectLst/>
              </a:rPr>
              <a:t>ｃｍ～</a:t>
            </a:r>
            <a:r>
              <a:rPr lang="en-US" altLang="ja-JP" sz="2800" dirty="0">
                <a:solidFill>
                  <a:srgbClr val="FF0000"/>
                </a:solidFill>
                <a:effectLst/>
              </a:rPr>
              <a:t>30</a:t>
            </a:r>
            <a:r>
              <a:rPr lang="ja-JP" altLang="en-US" sz="2800" dirty="0">
                <a:solidFill>
                  <a:srgbClr val="FF0000"/>
                </a:solidFill>
                <a:effectLst/>
              </a:rPr>
              <a:t>ｃｍほど高くする姿勢（ショック体位）で横たえます</a:t>
            </a:r>
            <a:r>
              <a:rPr lang="ja-JP" altLang="en-US" sz="2800" dirty="0">
                <a:solidFill>
                  <a:schemeClr val="tx1">
                    <a:lumMod val="75000"/>
                    <a:lumOff val="25000"/>
                  </a:schemeClr>
                </a:solidFill>
                <a:effectLst/>
              </a:rPr>
              <a:t>。</a:t>
            </a:r>
          </a:p>
          <a:p>
            <a:pPr>
              <a:defRPr/>
            </a:pPr>
            <a:r>
              <a:rPr lang="ja-JP" altLang="en-US" sz="2800" dirty="0">
                <a:solidFill>
                  <a:schemeClr val="tx1">
                    <a:lumMod val="95000"/>
                    <a:lumOff val="5000"/>
                  </a:schemeClr>
                </a:solidFill>
                <a:effectLst/>
              </a:rPr>
              <a:t>児童・生徒を移動させる必要がある場合も、担架等の体を横たえることができるものを利用し、背負ったり、座らせたりする姿勢で移動させることは避けてください。</a:t>
            </a:r>
          </a:p>
        </p:txBody>
      </p:sp>
      <p:sp>
        <p:nvSpPr>
          <p:cNvPr id="115718" name="Text Box 6"/>
          <p:cNvSpPr txBox="1">
            <a:spLocks noChangeArrowheads="1"/>
          </p:cNvSpPr>
          <p:nvPr/>
        </p:nvSpPr>
        <p:spPr bwMode="auto">
          <a:xfrm>
            <a:off x="6011863" y="6019800"/>
            <a:ext cx="1485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defRPr/>
            </a:pPr>
            <a:r>
              <a:rPr lang="ja-JP" altLang="en-US" sz="2000" dirty="0" smtClean="0">
                <a:solidFill>
                  <a:schemeClr val="tx1">
                    <a:lumMod val="75000"/>
                    <a:lumOff val="25000"/>
                  </a:schemeClr>
                </a:solidFill>
                <a:effectLst/>
              </a:rPr>
              <a:t>ショック体位</a:t>
            </a:r>
          </a:p>
        </p:txBody>
      </p:sp>
      <p:sp>
        <p:nvSpPr>
          <p:cNvPr id="115719" name="Text Box 7"/>
          <p:cNvSpPr txBox="1">
            <a:spLocks noChangeArrowheads="1"/>
          </p:cNvSpPr>
          <p:nvPr/>
        </p:nvSpPr>
        <p:spPr bwMode="auto">
          <a:xfrm>
            <a:off x="2195513" y="6080125"/>
            <a:ext cx="9540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defRPr/>
            </a:pPr>
            <a:r>
              <a:rPr lang="ja-JP" altLang="en-US" sz="2000" smtClean="0">
                <a:solidFill>
                  <a:schemeClr val="tx1">
                    <a:lumMod val="75000"/>
                    <a:lumOff val="25000"/>
                  </a:schemeClr>
                </a:solidFill>
                <a:effectLst/>
              </a:rPr>
              <a:t>仰臥位</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168275" y="1268413"/>
          <a:ext cx="8651875" cy="4910137"/>
        </p:xfrm>
        <a:graphic>
          <a:graphicData uri="http://schemas.openxmlformats.org/presentationml/2006/ole">
            <p:oleObj spid="_x0000_s67617" name="グラフ" r:id="rId3" imgW="8610735" imgH="4876800" progId="MSGraph.Chart.8">
              <p:embed followColorScheme="full"/>
            </p:oleObj>
          </a:graphicData>
        </a:graphic>
      </p:graphicFrame>
      <p:sp>
        <p:nvSpPr>
          <p:cNvPr id="67587" name="Text Box 3"/>
          <p:cNvSpPr txBox="1">
            <a:spLocks noChangeArrowheads="1"/>
          </p:cNvSpPr>
          <p:nvPr/>
        </p:nvSpPr>
        <p:spPr bwMode="auto">
          <a:xfrm>
            <a:off x="0" y="381000"/>
            <a:ext cx="9144000"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eaLnBrk="1" hangingPunct="1"/>
            <a:r>
              <a:rPr kumimoji="1" lang="ja-JP" altLang="en-US" sz="3600">
                <a:solidFill>
                  <a:srgbClr val="C00000"/>
                </a:solidFill>
                <a:effectLst/>
                <a:latin typeface="HGP創英角ｺﾞｼｯｸUB" pitchFamily="50" charset="-128"/>
                <a:ea typeface="HGP創英角ｺﾞｼｯｸUB" pitchFamily="50" charset="-128"/>
              </a:rPr>
              <a:t>児童生徒全体のアレルギー疾患有病率</a:t>
            </a:r>
          </a:p>
        </p:txBody>
      </p:sp>
      <p:sp>
        <p:nvSpPr>
          <p:cNvPr id="67588" name="Text Box 4"/>
          <p:cNvSpPr txBox="1">
            <a:spLocks noChangeArrowheads="1"/>
          </p:cNvSpPr>
          <p:nvPr/>
        </p:nvSpPr>
        <p:spPr bwMode="auto">
          <a:xfrm>
            <a:off x="5508625" y="1447800"/>
            <a:ext cx="3057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a:solidFill>
                  <a:srgbClr val="000000"/>
                </a:solidFill>
                <a:effectLst/>
                <a:latin typeface="ＭＳ Ｐゴシック" pitchFamily="50" charset="-128"/>
              </a:rPr>
              <a:t>平成</a:t>
            </a:r>
            <a:r>
              <a:rPr lang="en-US" altLang="ja-JP">
                <a:solidFill>
                  <a:srgbClr val="000000"/>
                </a:solidFill>
                <a:effectLst/>
                <a:latin typeface="ＭＳ Ｐゴシック" pitchFamily="50" charset="-128"/>
              </a:rPr>
              <a:t>16</a:t>
            </a:r>
            <a:r>
              <a:rPr lang="ja-JP" altLang="en-US">
                <a:solidFill>
                  <a:srgbClr val="000000"/>
                </a:solidFill>
                <a:effectLst/>
                <a:latin typeface="ＭＳ Ｐゴシック" pitchFamily="50" charset="-128"/>
              </a:rPr>
              <a:t>年</a:t>
            </a:r>
            <a:r>
              <a:rPr lang="en-US" altLang="ja-JP">
                <a:solidFill>
                  <a:srgbClr val="000000"/>
                </a:solidFill>
                <a:effectLst/>
                <a:latin typeface="ＭＳ Ｐゴシック" pitchFamily="50" charset="-128"/>
              </a:rPr>
              <a:t>6</a:t>
            </a:r>
            <a:r>
              <a:rPr lang="ja-JP" altLang="en-US">
                <a:solidFill>
                  <a:srgbClr val="000000"/>
                </a:solidFill>
                <a:effectLst/>
                <a:latin typeface="ＭＳ Ｐゴシック" pitchFamily="50" charset="-128"/>
              </a:rPr>
              <a:t>月末時点での調査</a:t>
            </a:r>
          </a:p>
        </p:txBody>
      </p:sp>
      <p:sp>
        <p:nvSpPr>
          <p:cNvPr id="67589" name="Text Box 5"/>
          <p:cNvSpPr txBox="1">
            <a:spLocks noChangeArrowheads="1"/>
          </p:cNvSpPr>
          <p:nvPr/>
        </p:nvSpPr>
        <p:spPr bwMode="auto">
          <a:xfrm>
            <a:off x="3182938" y="6216650"/>
            <a:ext cx="53721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a:r>
              <a:rPr lang="ja-JP" altLang="en-US" sz="1600">
                <a:solidFill>
                  <a:srgbClr val="000000"/>
                </a:solidFill>
                <a:effectLst/>
                <a:latin typeface="ＭＳ Ｐゴシック" pitchFamily="50" charset="-128"/>
              </a:rPr>
              <a:t>平成</a:t>
            </a:r>
            <a:r>
              <a:rPr lang="en-US" altLang="ja-JP" sz="1600">
                <a:solidFill>
                  <a:srgbClr val="000000"/>
                </a:solidFill>
                <a:effectLst/>
                <a:latin typeface="ＭＳ Ｐゴシック" pitchFamily="50" charset="-128"/>
              </a:rPr>
              <a:t>19</a:t>
            </a:r>
            <a:r>
              <a:rPr lang="ja-JP" altLang="en-US" sz="1600">
                <a:solidFill>
                  <a:srgbClr val="000000"/>
                </a:solidFill>
                <a:effectLst/>
                <a:latin typeface="ＭＳ Ｐゴシック" pitchFamily="50" charset="-128"/>
              </a:rPr>
              <a:t>年</a:t>
            </a:r>
            <a:r>
              <a:rPr lang="en-US" altLang="ja-JP" sz="1600">
                <a:solidFill>
                  <a:srgbClr val="000000"/>
                </a:solidFill>
                <a:effectLst/>
                <a:latin typeface="ＭＳ Ｐゴシック" pitchFamily="50" charset="-128"/>
              </a:rPr>
              <a:t>3</a:t>
            </a:r>
            <a:r>
              <a:rPr lang="ja-JP" altLang="en-US" sz="1600">
                <a:solidFill>
                  <a:srgbClr val="000000"/>
                </a:solidFill>
                <a:effectLst/>
                <a:latin typeface="ＭＳ Ｐゴシック" pitchFamily="50" charset="-128"/>
              </a:rPr>
              <a:t>月　「アレルギー疾患に関する調査研究報告書」　</a:t>
            </a:r>
          </a:p>
          <a:p>
            <a:pPr algn="r"/>
            <a:r>
              <a:rPr lang="ja-JP" altLang="en-US" sz="1600">
                <a:solidFill>
                  <a:srgbClr val="000000"/>
                </a:solidFill>
                <a:effectLst/>
                <a:latin typeface="ＭＳ Ｐゴシック" pitchFamily="50" charset="-128"/>
              </a:rPr>
              <a:t>文部科学省　アレルギー疾患に関する調査委員会</a:t>
            </a:r>
          </a:p>
        </p:txBody>
      </p:sp>
      <p:sp>
        <p:nvSpPr>
          <p:cNvPr id="67590" name="Text Box 7"/>
          <p:cNvSpPr txBox="1">
            <a:spLocks noChangeArrowheads="1"/>
          </p:cNvSpPr>
          <p:nvPr/>
        </p:nvSpPr>
        <p:spPr bwMode="auto">
          <a:xfrm>
            <a:off x="303213" y="1381125"/>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a:solidFill>
                  <a:srgbClr val="000000"/>
                </a:solidFill>
                <a:effectLst/>
              </a:rPr>
              <a: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425" y="1484313"/>
            <a:ext cx="8742363" cy="494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1011" name="Text Box 3"/>
          <p:cNvSpPr txBox="1">
            <a:spLocks noChangeArrowheads="1"/>
          </p:cNvSpPr>
          <p:nvPr/>
        </p:nvSpPr>
        <p:spPr bwMode="auto">
          <a:xfrm>
            <a:off x="0" y="333375"/>
            <a:ext cx="914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r>
              <a:rPr lang="ja-JP" altLang="en-US" sz="3600" smtClean="0">
                <a:solidFill>
                  <a:srgbClr val="C00000"/>
                </a:solidFill>
                <a:effectLst/>
                <a:latin typeface="HGP創英角ｺﾞｼｯｸUB" pitchFamily="50" charset="-128"/>
                <a:ea typeface="HGP創英角ｺﾞｼｯｸUB" pitchFamily="50" charset="-128"/>
              </a:rPr>
              <a:t>自己注射型アドレナリン（エピペン</a:t>
            </a:r>
            <a:r>
              <a:rPr lang="en-US" altLang="ja-JP" sz="3600" baseline="30000" smtClean="0">
                <a:solidFill>
                  <a:srgbClr val="C00000"/>
                </a:solidFill>
                <a:effectLst/>
                <a:latin typeface="HGP創英角ｺﾞｼｯｸUB" pitchFamily="50" charset="-128"/>
                <a:ea typeface="HGP創英角ｺﾞｼｯｸUB" pitchFamily="50" charset="-128"/>
              </a:rPr>
              <a:t>®</a:t>
            </a:r>
            <a:r>
              <a:rPr lang="ja-JP" altLang="en-US" sz="3600" smtClean="0">
                <a:solidFill>
                  <a:srgbClr val="C00000"/>
                </a:solidFill>
                <a:effectLst/>
                <a:latin typeface="HGP創英角ｺﾞｼｯｸUB" pitchFamily="50" charset="-128"/>
                <a:ea typeface="HGP創英角ｺﾞｼｯｸUB" pitchFamily="50" charset="-128"/>
              </a:rPr>
              <a:t>）</a:t>
            </a:r>
          </a:p>
        </p:txBody>
      </p:sp>
      <p:sp>
        <p:nvSpPr>
          <p:cNvPr id="5" name="AutoShape 4"/>
          <p:cNvSpPr>
            <a:spLocks noChangeArrowheads="1"/>
          </p:cNvSpPr>
          <p:nvPr/>
        </p:nvSpPr>
        <p:spPr bwMode="auto">
          <a:xfrm>
            <a:off x="395288" y="1773238"/>
            <a:ext cx="7056437" cy="4535487"/>
          </a:xfrm>
          <a:prstGeom prst="cloudCallout">
            <a:avLst>
              <a:gd name="adj1" fmla="val -50347"/>
              <a:gd name="adj2" fmla="val -20611"/>
            </a:avLst>
          </a:prstGeom>
          <a:solidFill>
            <a:schemeClr val="bg2"/>
          </a:solidFill>
          <a:ln w="9525">
            <a:solidFill>
              <a:schemeClr val="tx1"/>
            </a:solidFill>
            <a:round/>
            <a:headEnd/>
            <a:tailEnd/>
          </a:ln>
        </p:spPr>
        <p:txBody>
          <a:bodyPr/>
          <a:lstStyle/>
          <a:p>
            <a:pPr algn="ctr"/>
            <a:r>
              <a:rPr lang="ja-JP" altLang="en-US" sz="2800" smtClean="0">
                <a:solidFill>
                  <a:srgbClr val="234271"/>
                </a:solidFill>
                <a:effectLst/>
              </a:rPr>
              <a:t>使用するタイミングは？</a:t>
            </a:r>
          </a:p>
          <a:p>
            <a:pPr algn="ctr"/>
            <a:r>
              <a:rPr lang="ja-JP" altLang="en-US" sz="2400" smtClean="0">
                <a:solidFill>
                  <a:srgbClr val="0D0D0D"/>
                </a:solidFill>
                <a:effectLst/>
              </a:rPr>
              <a:t>過去にアナフィラキシーの原因となったアレルゲンを誤って摂取して、明らかな異常症状を感じた時点</a:t>
            </a:r>
            <a:endParaRPr lang="en-US" altLang="ja-JP" sz="2400" smtClean="0">
              <a:solidFill>
                <a:srgbClr val="0D0D0D"/>
              </a:solidFill>
              <a:effectLst/>
            </a:endParaRPr>
          </a:p>
          <a:p>
            <a:pPr algn="ctr">
              <a:spcBef>
                <a:spcPts val="1200"/>
              </a:spcBef>
            </a:pPr>
            <a:r>
              <a:rPr lang="ja-JP" altLang="en-US" sz="2400" smtClean="0">
                <a:solidFill>
                  <a:srgbClr val="0D0D0D"/>
                </a:solidFill>
                <a:effectLst/>
              </a:rPr>
              <a:t>呼吸器系の症状が現れた時点</a:t>
            </a:r>
            <a:endParaRPr lang="en-US" altLang="ja-JP" sz="2400" smtClean="0">
              <a:solidFill>
                <a:srgbClr val="0D0D0D"/>
              </a:solidFill>
              <a:effectLst/>
            </a:endParaRPr>
          </a:p>
        </p:txBody>
      </p:sp>
      <p:sp>
        <p:nvSpPr>
          <p:cNvPr id="3" name="テキスト ボックス 2"/>
          <p:cNvSpPr txBox="1">
            <a:spLocks noChangeArrowheads="1"/>
          </p:cNvSpPr>
          <p:nvPr/>
        </p:nvSpPr>
        <p:spPr bwMode="auto">
          <a:xfrm>
            <a:off x="1403350" y="4652963"/>
            <a:ext cx="44624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spcBef>
                <a:spcPts val="1200"/>
              </a:spcBef>
            </a:pPr>
            <a:r>
              <a:rPr lang="ja-JP" altLang="en-US" sz="2400" b="1" smtClean="0">
                <a:solidFill>
                  <a:srgbClr val="FF0000"/>
                </a:solidFill>
                <a:effectLst/>
              </a:rPr>
              <a:t>⇒逆に言えば、症状があれば　　</a:t>
            </a:r>
            <a:endParaRPr lang="en-US" altLang="ja-JP" sz="2400" b="1" smtClean="0">
              <a:solidFill>
                <a:srgbClr val="FF0000"/>
              </a:solidFill>
              <a:effectLst/>
            </a:endParaRPr>
          </a:p>
          <a:p>
            <a:pPr algn="ctr"/>
            <a:r>
              <a:rPr lang="ja-JP" altLang="en-US" sz="2400" b="1" smtClean="0">
                <a:solidFill>
                  <a:srgbClr val="FF0000"/>
                </a:solidFill>
                <a:effectLst/>
              </a:rPr>
              <a:t>何時使用しても間違いではない</a:t>
            </a:r>
            <a:r>
              <a:rPr lang="en-US" altLang="ja-JP" sz="2400" b="1" smtClean="0">
                <a:solidFill>
                  <a:srgbClr val="FF0000"/>
                </a:solidFill>
                <a:effectLst/>
              </a:rPr>
              <a:t>!!</a:t>
            </a:r>
            <a:endParaRPr lang="ja-JP" altLang="en-US" sz="2400" b="1" smtClean="0">
              <a:solidFill>
                <a:srgbClr val="FF0000"/>
              </a:solidFill>
              <a:effectLst/>
            </a:endParaRPr>
          </a:p>
        </p:txBody>
      </p:sp>
    </p:spTree>
    <p:extLst>
      <p:ext uri="{BB962C8B-B14F-4D97-AF65-F5344CB8AC3E}">
        <p14:creationId xmlns:p14="http://schemas.microsoft.com/office/powerpoint/2010/main" xmlns="" val="28692873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ppt_w/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タイトル 1"/>
          <p:cNvSpPr>
            <a:spLocks noGrp="1"/>
          </p:cNvSpPr>
          <p:nvPr>
            <p:ph type="title" idx="4294967295"/>
          </p:nvPr>
        </p:nvSpPr>
        <p:spPr bwMode="auto">
          <a:xfrm>
            <a:off x="0" y="0"/>
            <a:ext cx="9144000" cy="7651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ja-JP" altLang="en-US" sz="3600" smtClean="0">
                <a:solidFill>
                  <a:srgbClr val="C00000"/>
                </a:solidFill>
                <a:effectLst/>
                <a:latin typeface="HGP創英角ｺﾞｼｯｸUB" pitchFamily="50" charset="-128"/>
                <a:ea typeface="HGP創英角ｺﾞｼｯｸUB" pitchFamily="50" charset="-128"/>
              </a:rPr>
              <a:t>アナフィラキシーグレード</a:t>
            </a:r>
          </a:p>
        </p:txBody>
      </p:sp>
      <p:graphicFrame>
        <p:nvGraphicFramePr>
          <p:cNvPr id="585731" name="Group 3"/>
          <p:cNvGraphicFramePr>
            <a:graphicFrameLocks noGrp="1"/>
          </p:cNvGraphicFramePr>
          <p:nvPr>
            <p:extLst>
              <p:ext uri="{D42A27DB-BD31-4B8C-83A1-F6EECF244321}">
                <p14:modId xmlns:p14="http://schemas.microsoft.com/office/powerpoint/2010/main" xmlns="" val="3370508588"/>
              </p:ext>
            </p:extLst>
          </p:nvPr>
        </p:nvGraphicFramePr>
        <p:xfrm>
          <a:off x="357188" y="765175"/>
          <a:ext cx="8462962" cy="6146427"/>
        </p:xfrm>
        <a:graphic>
          <a:graphicData uri="http://schemas.openxmlformats.org/drawingml/2006/table">
            <a:tbl>
              <a:tblPr/>
              <a:tblGrid>
                <a:gridCol w="758825"/>
                <a:gridCol w="1368425"/>
                <a:gridCol w="1511300"/>
                <a:gridCol w="2089150"/>
                <a:gridCol w="1439862"/>
                <a:gridCol w="1295400"/>
              </a:tblGrid>
              <a:tr h="4824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1600" b="0" i="0" u="none" strike="noStrike" cap="none" normalizeH="0" baseline="0" dirty="0" smtClean="0">
                          <a:ln>
                            <a:noFill/>
                          </a:ln>
                          <a:solidFill>
                            <a:schemeClr val="bg1"/>
                          </a:solidFill>
                          <a:effectLst/>
                          <a:latin typeface="ＭＳ Ｐゴシック" pitchFamily="50" charset="-128"/>
                          <a:ea typeface="Osaka"/>
                          <a:cs typeface="Osaka"/>
                        </a:rPr>
                        <a:t>Grade</a:t>
                      </a: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bg1"/>
                          </a:solidFill>
                          <a:effectLst/>
                          <a:latin typeface="ＭＳ Ｐゴシック" pitchFamily="50" charset="-128"/>
                          <a:ea typeface="Osaka"/>
                          <a:cs typeface="Osaka"/>
                        </a:rPr>
                        <a:t>皮膚</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bg1"/>
                          </a:solidFill>
                          <a:effectLst/>
                          <a:latin typeface="ＭＳ Ｐゴシック" pitchFamily="50" charset="-128"/>
                          <a:ea typeface="Osaka"/>
                          <a:cs typeface="Osaka"/>
                        </a:rPr>
                        <a:t>消化器</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bg1"/>
                          </a:solidFill>
                          <a:effectLst/>
                          <a:latin typeface="ＭＳ Ｐゴシック" pitchFamily="50" charset="-128"/>
                          <a:ea typeface="Osaka"/>
                          <a:cs typeface="Osaka"/>
                        </a:rPr>
                        <a:t>呼吸器</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bg1"/>
                          </a:solidFill>
                          <a:effectLst/>
                          <a:latin typeface="ＭＳ Ｐゴシック" pitchFamily="50" charset="-128"/>
                          <a:ea typeface="Osaka"/>
                          <a:cs typeface="Osaka"/>
                        </a:rPr>
                        <a:t>循環器</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bg1"/>
                          </a:solidFill>
                          <a:effectLst/>
                          <a:latin typeface="ＭＳ Ｐゴシック" pitchFamily="50" charset="-128"/>
                          <a:ea typeface="Osaka"/>
                          <a:cs typeface="Osaka"/>
                        </a:rPr>
                        <a:t>神経</a:t>
                      </a: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855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2400" b="0" i="0" u="none" strike="noStrike" cap="none" normalizeH="0" baseline="0" smtClean="0">
                          <a:ln>
                            <a:noFill/>
                          </a:ln>
                          <a:solidFill>
                            <a:schemeClr val="bg1"/>
                          </a:solidFill>
                          <a:effectLst/>
                          <a:latin typeface="ＭＳ Ｐゴシック" pitchFamily="50" charset="-128"/>
                          <a:ea typeface="Osaka"/>
                          <a:cs typeface="Osaka"/>
                        </a:rPr>
                        <a:t>1</a:t>
                      </a: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1600" b="0" i="0" u="none" strike="noStrike" cap="none" normalizeH="0" baseline="0" smtClean="0">
                          <a:ln>
                            <a:noFill/>
                          </a:ln>
                          <a:solidFill>
                            <a:schemeClr val="tx1"/>
                          </a:solidFill>
                          <a:effectLst/>
                          <a:latin typeface="平成明朝"/>
                          <a:ea typeface="平成明朝"/>
                          <a:cs typeface="平成明朝"/>
                        </a:rPr>
                        <a:t>&lt;</a:t>
                      </a:r>
                      <a:r>
                        <a:rPr kumimoji="1" lang="ja-JP" altLang="en-US" sz="1600" b="0" i="0" u="none" strike="noStrike" cap="none" normalizeH="0" baseline="0" smtClean="0">
                          <a:ln>
                            <a:noFill/>
                          </a:ln>
                          <a:solidFill>
                            <a:schemeClr val="tx1"/>
                          </a:solidFill>
                          <a:effectLst/>
                          <a:latin typeface="平成明朝"/>
                          <a:ea typeface="平成明朝"/>
                          <a:cs typeface="平成明朝"/>
                        </a:rPr>
                        <a:t>限局性</a:t>
                      </a:r>
                      <a:r>
                        <a:rPr kumimoji="1" lang="en-US" altLang="ja-JP" sz="1600" b="0" i="0" u="none" strike="noStrike" cap="none" normalizeH="0" baseline="0" smtClean="0">
                          <a:ln>
                            <a:noFill/>
                          </a:ln>
                          <a:solidFill>
                            <a:schemeClr val="tx1"/>
                          </a:solidFill>
                          <a:effectLst/>
                          <a:latin typeface="平成明朝"/>
                          <a:ea typeface="平成明朝"/>
                          <a:cs typeface="平成明朝"/>
                        </a:rPr>
                        <a:t>&gt;</a:t>
                      </a:r>
                    </a:p>
                    <a:p>
                      <a:pPr marL="0" marR="0" lvl="0" indent="0" algn="ctr" defTabSz="914400" rtl="0" eaLnBrk="1" fontAlgn="base" latinLnBrk="0" hangingPunct="1">
                        <a:lnSpc>
                          <a:spcPct val="100000"/>
                        </a:lnSpc>
                        <a:spcBef>
                          <a:spcPts val="238"/>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瘙痒、</a:t>
                      </a:r>
                      <a:r>
                        <a:rPr kumimoji="1" lang="en-US" sz="1600" b="0" i="0" u="none" strike="noStrike" cap="none" normalizeH="0" baseline="0" smtClean="0">
                          <a:ln>
                            <a:noFill/>
                          </a:ln>
                          <a:solidFill>
                            <a:schemeClr val="tx1"/>
                          </a:solidFill>
                          <a:effectLst/>
                          <a:latin typeface="平成明朝"/>
                          <a:ea typeface="平成明朝"/>
                          <a:cs typeface="平成明朝"/>
                        </a:rPr>
                        <a:t>紅潮</a:t>
                      </a:r>
                    </a:p>
                    <a:p>
                      <a:pPr marL="0" marR="0" lvl="0" indent="0" algn="ctr" defTabSz="914400" rtl="0" eaLnBrk="1" fontAlgn="base" latinLnBrk="0" hangingPunct="1">
                        <a:lnSpc>
                          <a:spcPct val="100000"/>
                        </a:lnSpc>
                        <a:spcBef>
                          <a:spcPts val="238"/>
                        </a:spcBef>
                        <a:spcAft>
                          <a:spcPct val="0"/>
                        </a:spcAft>
                        <a:buClr>
                          <a:schemeClr val="hlink"/>
                        </a:buClr>
                        <a:buSzPct val="65000"/>
                        <a:buFont typeface="Wingdings" pitchFamily="2" charset="2"/>
                        <a:buNone/>
                        <a:tabLst/>
                      </a:pPr>
                      <a:r>
                        <a:rPr kumimoji="1" lang="en-US" sz="1600" b="0" i="0" u="none" strike="noStrike" cap="none" normalizeH="0" baseline="0" smtClean="0">
                          <a:ln>
                            <a:noFill/>
                          </a:ln>
                          <a:solidFill>
                            <a:schemeClr val="tx1"/>
                          </a:solidFill>
                          <a:effectLst/>
                          <a:latin typeface="平成明朝"/>
                          <a:ea typeface="平成明朝"/>
                          <a:cs typeface="平成明朝"/>
                        </a:rPr>
                        <a:t>蕁麻疹</a:t>
                      </a:r>
                      <a:r>
                        <a:rPr kumimoji="1" lang="ja-JP" altLang="en-US" sz="1600" b="0" i="0" u="none" strike="noStrike" cap="none" normalizeH="0" baseline="0" smtClean="0">
                          <a:ln>
                            <a:noFill/>
                          </a:ln>
                          <a:solidFill>
                            <a:schemeClr val="tx1"/>
                          </a:solidFill>
                          <a:effectLst/>
                          <a:latin typeface="平成明朝"/>
                          <a:ea typeface="平成明朝"/>
                          <a:cs typeface="平成明朝"/>
                        </a:rPr>
                        <a:t>、浮腫</a:t>
                      </a:r>
                      <a:endParaRPr kumimoji="1" lang="en-US" sz="1600" b="0" i="0" u="none" strike="noStrike" cap="none" normalizeH="0" baseline="0" smtClean="0">
                        <a:ln>
                          <a:noFill/>
                        </a:ln>
                        <a:solidFill>
                          <a:schemeClr val="tx1"/>
                        </a:solidFill>
                        <a:effectLst/>
                        <a:latin typeface="平成明朝"/>
                        <a:ea typeface="平成明朝"/>
                        <a:cs typeface="平成明朝"/>
                      </a:endParaRP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口腔内瘙痒感  口腔内違和感</a:t>
                      </a:r>
                      <a:endParaRPr kumimoji="1" lang="en-US" altLang="ja-JP" sz="1600" b="0" i="0" u="none" strike="noStrike" cap="none" normalizeH="0" baseline="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口唇腫脹</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Times" pitchFamily="18" charset="0"/>
                          <a:ea typeface="Osaka"/>
                          <a:cs typeface="Osaka"/>
                        </a:rPr>
                        <a:t>咽頭の瘙痒感</a:t>
                      </a:r>
                      <a:endParaRPr kumimoji="1" lang="en-US" altLang="ja-JP" sz="1600" b="0" i="0" u="none" strike="noStrike" cap="none" normalizeH="0" baseline="0" smtClean="0">
                        <a:ln>
                          <a:noFill/>
                        </a:ln>
                        <a:solidFill>
                          <a:schemeClr val="tx1"/>
                        </a:solidFill>
                        <a:effectLst/>
                        <a:latin typeface="Times" pitchFamily="18" charset="0"/>
                        <a:ea typeface="Osaka"/>
                        <a:cs typeface="Osaka"/>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Times" pitchFamily="18" charset="0"/>
                          <a:ea typeface="Osaka"/>
                          <a:cs typeface="Osaka"/>
                        </a:rPr>
                        <a:t>咽頭違和感</a:t>
                      </a:r>
                      <a:endParaRPr kumimoji="1" lang="en-US" altLang="ja-JP" sz="1600" b="0" i="0" u="none" strike="noStrike" cap="none" normalizeH="0" baseline="0" smtClean="0">
                        <a:ln>
                          <a:noFill/>
                        </a:ln>
                        <a:solidFill>
                          <a:schemeClr val="tx1"/>
                        </a:solidFill>
                        <a:effectLst/>
                        <a:latin typeface="Times" pitchFamily="18" charset="0"/>
                        <a:ea typeface="Osaka"/>
                        <a:cs typeface="Osaka"/>
                      </a:endParaRP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Times" pitchFamily="18" charset="0"/>
                          <a:ea typeface="Osaka"/>
                          <a:cs typeface="Osaka"/>
                        </a:rPr>
                        <a:t>ー</a:t>
                      </a:r>
                      <a:endParaRPr kumimoji="1" lang="en-US" altLang="ja-JP" sz="1600" b="0" i="0" u="none" strike="noStrike" cap="none" normalizeH="0" baseline="0" smtClean="0">
                        <a:ln>
                          <a:noFill/>
                        </a:ln>
                        <a:solidFill>
                          <a:schemeClr val="tx1"/>
                        </a:solidFill>
                        <a:effectLst/>
                        <a:latin typeface="Times" pitchFamily="18" charset="0"/>
                        <a:ea typeface="Osaka"/>
                        <a:cs typeface="Osaka"/>
                      </a:endParaRP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Times" pitchFamily="18" charset="0"/>
                          <a:ea typeface="Osaka"/>
                          <a:cs typeface="Osaka"/>
                        </a:rPr>
                        <a:t>ー</a:t>
                      </a:r>
                      <a:endParaRPr kumimoji="1" lang="en-US" altLang="ja-JP" sz="1600" b="0" i="0" u="none" strike="noStrike" cap="none" normalizeH="0" baseline="0" smtClean="0">
                        <a:ln>
                          <a:noFill/>
                        </a:ln>
                        <a:solidFill>
                          <a:schemeClr val="tx1"/>
                        </a:solidFill>
                        <a:effectLst/>
                        <a:latin typeface="Times" pitchFamily="18" charset="0"/>
                        <a:ea typeface="Osaka"/>
                        <a:cs typeface="Osaka"/>
                      </a:endParaRP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95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2400" b="0" i="0" u="none" strike="noStrike" cap="none" normalizeH="0" baseline="0" smtClean="0">
                          <a:ln>
                            <a:noFill/>
                          </a:ln>
                          <a:solidFill>
                            <a:schemeClr val="bg1"/>
                          </a:solidFill>
                          <a:effectLst/>
                          <a:latin typeface="ＭＳ Ｐゴシック" pitchFamily="50" charset="-128"/>
                          <a:ea typeface="Osaka"/>
                          <a:cs typeface="Osaka"/>
                        </a:rPr>
                        <a:t>2</a:t>
                      </a: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1600" b="0" i="0" u="none" strike="noStrike" cap="none" normalizeH="0" baseline="0" smtClean="0">
                          <a:ln>
                            <a:noFill/>
                          </a:ln>
                          <a:solidFill>
                            <a:schemeClr val="tx1"/>
                          </a:solidFill>
                          <a:effectLst/>
                          <a:latin typeface="平成明朝"/>
                          <a:ea typeface="平成明朝"/>
                          <a:cs typeface="平成明朝"/>
                        </a:rPr>
                        <a:t>&lt;</a:t>
                      </a:r>
                      <a:r>
                        <a:rPr kumimoji="1" lang="ja-JP" altLang="en-US" sz="1600" b="0" i="0" u="none" strike="noStrike" cap="none" normalizeH="0" baseline="0" smtClean="0">
                          <a:ln>
                            <a:noFill/>
                          </a:ln>
                          <a:solidFill>
                            <a:schemeClr val="tx1"/>
                          </a:solidFill>
                          <a:effectLst/>
                          <a:latin typeface="平成明朝"/>
                          <a:ea typeface="平成明朝"/>
                          <a:cs typeface="平成明朝"/>
                        </a:rPr>
                        <a:t>全身性</a:t>
                      </a:r>
                      <a:r>
                        <a:rPr kumimoji="1" lang="en-US" altLang="ja-JP" sz="1600" b="0" i="0" u="none" strike="noStrike" cap="none" normalizeH="0" baseline="0" smtClean="0">
                          <a:ln>
                            <a:noFill/>
                          </a:ln>
                          <a:solidFill>
                            <a:schemeClr val="tx1"/>
                          </a:solidFill>
                          <a:effectLst/>
                          <a:latin typeface="平成明朝"/>
                          <a:ea typeface="平成明朝"/>
                          <a:cs typeface="平成明朝"/>
                        </a:rPr>
                        <a:t>&gt;</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上記症状</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嘔気</a:t>
                      </a:r>
                      <a:endParaRPr kumimoji="1" lang="en-US" altLang="ja-JP" sz="1600" b="0" i="0" u="none" strike="noStrike" cap="none" normalizeH="0" baseline="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en-US" altLang="ja-JP" sz="1600" b="0" i="0" u="none" strike="noStrike" cap="none" normalizeH="0" baseline="0" smtClean="0">
                          <a:ln>
                            <a:noFill/>
                          </a:ln>
                          <a:solidFill>
                            <a:schemeClr val="tx1"/>
                          </a:solidFill>
                          <a:effectLst/>
                          <a:latin typeface="平成明朝"/>
                          <a:ea typeface="平成明朝"/>
                          <a:cs typeface="平成明朝"/>
                        </a:rPr>
                        <a:t>1,2</a:t>
                      </a:r>
                      <a:r>
                        <a:rPr kumimoji="1" lang="ja-JP" altLang="en-US" sz="1600" b="0" i="0" u="none" strike="noStrike" cap="none" normalizeH="0" baseline="0" smtClean="0">
                          <a:ln>
                            <a:noFill/>
                          </a:ln>
                          <a:solidFill>
                            <a:schemeClr val="tx1"/>
                          </a:solidFill>
                          <a:effectLst/>
                          <a:latin typeface="平成明朝"/>
                          <a:ea typeface="平成明朝"/>
                          <a:cs typeface="平成明朝"/>
                        </a:rPr>
                        <a:t>回の</a:t>
                      </a:r>
                      <a:endParaRPr kumimoji="1" lang="en-US" altLang="ja-JP" sz="1600" b="0" i="0" u="none" strike="noStrike" cap="none" normalizeH="0" baseline="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嘔吐、下痢</a:t>
                      </a: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一過性の腹痛</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軽度の鼻汁、鼻閉</a:t>
                      </a:r>
                      <a:endParaRPr kumimoji="1" lang="en-US" altLang="ja-JP" sz="1600" b="0" i="0" u="none" strike="noStrike" cap="none" normalizeH="0" baseline="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en-US" altLang="ja-JP" sz="1600" b="0" i="0" u="none" strike="noStrike" cap="none" normalizeH="0" baseline="0" smtClean="0">
                          <a:ln>
                            <a:noFill/>
                          </a:ln>
                          <a:solidFill>
                            <a:schemeClr val="tx1"/>
                          </a:solidFill>
                          <a:effectLst/>
                          <a:latin typeface="平成明朝"/>
                          <a:ea typeface="平成明朝"/>
                          <a:cs typeface="平成明朝"/>
                        </a:rPr>
                        <a:t>1</a:t>
                      </a:r>
                      <a:r>
                        <a:rPr kumimoji="1" lang="ja-JP" altLang="en-US" sz="1600" b="0" i="0" u="none" strike="noStrike" cap="none" normalizeH="0" baseline="0" smtClean="0">
                          <a:ln>
                            <a:noFill/>
                          </a:ln>
                          <a:solidFill>
                            <a:schemeClr val="tx1"/>
                          </a:solidFill>
                          <a:effectLst/>
                          <a:latin typeface="平成明朝"/>
                          <a:ea typeface="平成明朝"/>
                          <a:cs typeface="平成明朝"/>
                        </a:rPr>
                        <a:t>～</a:t>
                      </a:r>
                      <a:r>
                        <a:rPr kumimoji="1" lang="en-US" altLang="ja-JP" sz="1600" b="0" i="0" u="none" strike="noStrike" cap="none" normalizeH="0" baseline="0" smtClean="0">
                          <a:ln>
                            <a:noFill/>
                          </a:ln>
                          <a:solidFill>
                            <a:schemeClr val="tx1"/>
                          </a:solidFill>
                          <a:effectLst/>
                          <a:latin typeface="平成明朝"/>
                          <a:ea typeface="平成明朝"/>
                          <a:cs typeface="平成明朝"/>
                        </a:rPr>
                        <a:t>2</a:t>
                      </a:r>
                      <a:r>
                        <a:rPr kumimoji="1" lang="ja-JP" altLang="en-US" sz="1600" b="0" i="0" u="none" strike="noStrike" cap="none" normalizeH="0" baseline="0" smtClean="0">
                          <a:ln>
                            <a:noFill/>
                          </a:ln>
                          <a:solidFill>
                            <a:schemeClr val="tx1"/>
                          </a:solidFill>
                          <a:effectLst/>
                          <a:latin typeface="平成明朝"/>
                          <a:ea typeface="平成明朝"/>
                          <a:cs typeface="平成明朝"/>
                        </a:rPr>
                        <a:t>回のくしゃみ</a:t>
                      </a:r>
                      <a:endParaRPr kumimoji="1" lang="en-US" altLang="ja-JP" sz="1600" b="0" i="0" u="none" strike="noStrike" cap="none" normalizeH="0" baseline="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単発的な咳</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Times" pitchFamily="18" charset="0"/>
                          <a:ea typeface="Osaka"/>
                          <a:cs typeface="Osaka"/>
                        </a:rPr>
                        <a:t>ー</a:t>
                      </a:r>
                      <a:endParaRPr kumimoji="1" lang="en-US" altLang="ja-JP" sz="1600" b="0" i="0" u="none" strike="noStrike" cap="none" normalizeH="0" baseline="0" smtClean="0">
                        <a:ln>
                          <a:noFill/>
                        </a:ln>
                        <a:solidFill>
                          <a:schemeClr val="tx1"/>
                        </a:solidFill>
                        <a:effectLst/>
                        <a:latin typeface="Times" pitchFamily="18" charset="0"/>
                        <a:ea typeface="Osaka"/>
                        <a:cs typeface="Osaka"/>
                      </a:endParaRP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活動性の</a:t>
                      </a:r>
                      <a:endParaRPr kumimoji="1" lang="en-US" altLang="ja-JP" sz="1600" b="0" i="0" u="none" strike="noStrike" cap="none" normalizeH="0" baseline="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低下</a:t>
                      </a: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95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2400" b="0" i="0" u="none" strike="noStrike" cap="none" normalizeH="0" baseline="0" smtClean="0">
                          <a:ln>
                            <a:noFill/>
                          </a:ln>
                          <a:solidFill>
                            <a:schemeClr val="bg1"/>
                          </a:solidFill>
                          <a:effectLst/>
                          <a:latin typeface="ＭＳ Ｐゴシック" pitchFamily="50" charset="-128"/>
                          <a:ea typeface="Osaka"/>
                          <a:cs typeface="Osaka"/>
                        </a:rPr>
                        <a:t>3</a:t>
                      </a: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上記症状</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平成明朝"/>
                          <a:ea typeface="平成明朝"/>
                          <a:cs typeface="平成明朝"/>
                        </a:rPr>
                        <a:t>繰り返す</a:t>
                      </a:r>
                      <a:endParaRPr kumimoji="1" lang="en-US" altLang="ja-JP" sz="1600" b="0" i="0" u="none" strike="noStrike" cap="none" normalizeH="0" baseline="0" dirty="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平成明朝"/>
                          <a:ea typeface="平成明朝"/>
                          <a:cs typeface="平成明朝"/>
                        </a:rPr>
                        <a:t>嘔吐、下痢</a:t>
                      </a:r>
                      <a:endParaRPr kumimoji="1" lang="en-US" altLang="ja-JP" sz="1600" b="0" i="0" u="none" strike="noStrike" cap="none" normalizeH="0" baseline="0" dirty="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平成明朝"/>
                          <a:ea typeface="平成明朝"/>
                          <a:cs typeface="平成明朝"/>
                        </a:rPr>
                        <a:t>持続する腹痛</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著明</a:t>
                      </a:r>
                      <a:r>
                        <a:rPr kumimoji="1" lang="en-US" altLang="ja-JP" sz="1600" b="0" i="0" u="none" strike="noStrike" cap="none" normalizeH="0" baseline="0" smtClean="0">
                          <a:ln>
                            <a:noFill/>
                          </a:ln>
                          <a:solidFill>
                            <a:schemeClr val="tx1"/>
                          </a:solidFill>
                          <a:effectLst/>
                          <a:latin typeface="平成明朝"/>
                          <a:ea typeface="平成明朝"/>
                          <a:cs typeface="平成明朝"/>
                        </a:rPr>
                        <a:t>j</a:t>
                      </a:r>
                      <a:r>
                        <a:rPr kumimoji="1" lang="ja-JP" altLang="en-US" sz="1600" b="0" i="0" u="none" strike="noStrike" cap="none" normalizeH="0" baseline="0" smtClean="0">
                          <a:ln>
                            <a:noFill/>
                          </a:ln>
                          <a:solidFill>
                            <a:schemeClr val="tx1"/>
                          </a:solidFill>
                          <a:effectLst/>
                          <a:latin typeface="平成明朝"/>
                          <a:ea typeface="平成明朝"/>
                          <a:cs typeface="平成明朝"/>
                        </a:rPr>
                        <a:t>な鼻閉、鼻汁</a:t>
                      </a:r>
                      <a:endParaRPr kumimoji="1" lang="en-US" altLang="ja-JP" sz="1600" b="0" i="0" u="none" strike="noStrike" cap="none" normalizeH="0" baseline="0" smtClean="0">
                        <a:ln>
                          <a:noFill/>
                        </a:ln>
                        <a:solidFill>
                          <a:schemeClr val="tx1"/>
                        </a:solidFill>
                        <a:effectLst/>
                        <a:latin typeface="平成明朝"/>
                        <a:ea typeface="平成明朝"/>
                        <a:cs typeface="平成明朝"/>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繰り返すくしゃみ</a:t>
                      </a: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Osaka"/>
                          <a:ea typeface="Osaka"/>
                          <a:cs typeface="Osaka"/>
                        </a:rPr>
                        <a:t>持続する咳</a:t>
                      </a:r>
                      <a:endParaRPr kumimoji="1" lang="en-US" altLang="ja-JP" sz="1600" b="0" i="0" u="none" strike="noStrike" cap="none" normalizeH="0" baseline="0" smtClean="0">
                        <a:ln>
                          <a:noFill/>
                        </a:ln>
                        <a:solidFill>
                          <a:schemeClr val="tx1"/>
                        </a:solidFill>
                        <a:effectLst/>
                        <a:latin typeface="Osaka"/>
                        <a:ea typeface="Osaka"/>
                        <a:cs typeface="Osaka"/>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Osaka"/>
                          <a:ea typeface="Osaka"/>
                          <a:cs typeface="Osaka"/>
                        </a:rPr>
                        <a:t>喉頭瘙痒感</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頻脈</a:t>
                      </a:r>
                    </a:p>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1" lang="en-US" altLang="ja-JP" sz="1600" b="0" i="0" u="none" strike="noStrike" cap="none" normalizeH="0" baseline="0" smtClean="0">
                          <a:ln>
                            <a:noFill/>
                          </a:ln>
                          <a:solidFill>
                            <a:schemeClr val="tx1"/>
                          </a:solidFill>
                          <a:effectLst/>
                          <a:latin typeface="平成明朝"/>
                          <a:ea typeface="平成明朝"/>
                          <a:cs typeface="平成明朝"/>
                        </a:rPr>
                        <a:t>(+15/</a:t>
                      </a:r>
                      <a:r>
                        <a:rPr kumimoji="1" lang="ja-JP" altLang="en-US" sz="1600" b="0" i="0" u="none" strike="noStrike" cap="none" normalizeH="0" baseline="0" smtClean="0">
                          <a:ln>
                            <a:noFill/>
                          </a:ln>
                          <a:solidFill>
                            <a:schemeClr val="tx1"/>
                          </a:solidFill>
                          <a:effectLst/>
                          <a:latin typeface="平成明朝"/>
                          <a:ea typeface="平成明朝"/>
                          <a:cs typeface="平成明朝"/>
                        </a:rPr>
                        <a:t>分≦</a:t>
                      </a:r>
                      <a:r>
                        <a:rPr kumimoji="1" lang="en-US" altLang="ja-JP" sz="1600" b="0" i="0" u="none" strike="noStrike" cap="none" normalizeH="0" baseline="0" smtClean="0">
                          <a:ln>
                            <a:noFill/>
                          </a:ln>
                          <a:solidFill>
                            <a:schemeClr val="tx1"/>
                          </a:solidFill>
                          <a:effectLst/>
                          <a:latin typeface="平成明朝"/>
                          <a:ea typeface="平成明朝"/>
                          <a:cs typeface="平成明朝"/>
                        </a:rPr>
                        <a:t>)</a:t>
                      </a:r>
                      <a:endParaRPr kumimoji="1" lang="en-US" altLang="ja-JP" sz="1600" b="0" i="0" u="none" strike="noStrike" cap="none" normalizeH="0" baseline="0" smtClean="0">
                        <a:ln>
                          <a:noFill/>
                        </a:ln>
                        <a:solidFill>
                          <a:schemeClr val="tx1"/>
                        </a:solidFill>
                        <a:effectLst/>
                        <a:latin typeface="Times" pitchFamily="18" charset="0"/>
                        <a:ea typeface="Osaka"/>
                        <a:cs typeface="Osaka"/>
                      </a:endParaRP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不安感</a:t>
                      </a:r>
                      <a:endParaRPr kumimoji="1" lang="ja-JP" altLang="en-US" sz="1600" b="0" i="0" u="none" strike="noStrike" cap="none" normalizeH="0" baseline="0" smtClean="0">
                        <a:ln>
                          <a:noFill/>
                        </a:ln>
                        <a:solidFill>
                          <a:schemeClr val="tx1"/>
                        </a:solidFill>
                        <a:effectLst/>
                        <a:latin typeface="Times" pitchFamily="18" charset="0"/>
                        <a:ea typeface="Osaka"/>
                        <a:cs typeface="Osaka"/>
                      </a:endParaRP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95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2400" b="0" i="0" u="none" strike="noStrike" cap="none" normalizeH="0" baseline="0" smtClean="0">
                          <a:ln>
                            <a:noFill/>
                          </a:ln>
                          <a:solidFill>
                            <a:schemeClr val="bg1"/>
                          </a:solidFill>
                          <a:effectLst/>
                          <a:latin typeface="ＭＳ Ｐゴシック" pitchFamily="50" charset="-128"/>
                          <a:ea typeface="Osaka"/>
                          <a:cs typeface="Osaka"/>
                        </a:rPr>
                        <a:t>4</a:t>
                      </a: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上記症状</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上記症状</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喉頭絞扼感、喘鳴</a:t>
                      </a:r>
                      <a:endParaRPr kumimoji="1" lang="en-US" altLang="ja-JP" sz="1600" b="0" i="0" u="none" strike="noStrike" cap="none" normalizeH="0" baseline="0" dirty="0" smtClean="0">
                        <a:ln>
                          <a:noFill/>
                        </a:ln>
                        <a:solidFill>
                          <a:schemeClr val="tx1"/>
                        </a:solidFill>
                        <a:effectLst/>
                        <a:latin typeface="Osaka"/>
                        <a:ea typeface="Osaka"/>
                        <a:cs typeface="Osaka"/>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嗄声、呼吸困難</a:t>
                      </a:r>
                      <a:endParaRPr kumimoji="1" lang="en-US" altLang="ja-JP" sz="1600" b="0" i="0" u="none" strike="noStrike" cap="none" normalizeH="0" baseline="0" dirty="0" smtClean="0">
                        <a:ln>
                          <a:noFill/>
                        </a:ln>
                        <a:solidFill>
                          <a:schemeClr val="tx1"/>
                        </a:solidFill>
                        <a:effectLst/>
                        <a:latin typeface="Osaka"/>
                        <a:ea typeface="Osaka"/>
                        <a:cs typeface="Osaka"/>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犬吠様咳嗽</a:t>
                      </a:r>
                      <a:endParaRPr kumimoji="1" lang="en-US" altLang="ja-JP" sz="1600" b="0" i="0" u="none" strike="noStrike" cap="none" normalizeH="0" baseline="0" dirty="0" smtClean="0">
                        <a:ln>
                          <a:noFill/>
                        </a:ln>
                        <a:solidFill>
                          <a:schemeClr val="tx1"/>
                        </a:solidFill>
                        <a:effectLst/>
                        <a:latin typeface="Osaka"/>
                        <a:ea typeface="Osaka"/>
                        <a:cs typeface="Osaka"/>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チアノーゼ、嚥下困難</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不整脈</a:t>
                      </a:r>
                      <a:endParaRPr kumimoji="1" lang="en-US" altLang="ja-JP" sz="1600" b="0" i="0" u="none" strike="noStrike" cap="none" normalizeH="0" baseline="0" dirty="0" smtClean="0">
                        <a:ln>
                          <a:noFill/>
                        </a:ln>
                        <a:solidFill>
                          <a:schemeClr val="tx1"/>
                        </a:solidFill>
                        <a:effectLst/>
                        <a:latin typeface="Osaka"/>
                        <a:ea typeface="Osaka"/>
                        <a:cs typeface="Osaka"/>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血圧低下</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平成明朝"/>
                          <a:ea typeface="平成明朝"/>
                          <a:cs typeface="平成明朝"/>
                        </a:rPr>
                        <a:t>不穏</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平成明朝"/>
                          <a:ea typeface="平成明朝"/>
                          <a:cs typeface="平成明朝"/>
                        </a:rPr>
                        <a:t>死の恐怖感</a:t>
                      </a: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8737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2400" b="0" i="0" u="none" strike="noStrike" cap="none" normalizeH="0" baseline="0" smtClean="0">
                          <a:ln>
                            <a:noFill/>
                          </a:ln>
                          <a:solidFill>
                            <a:schemeClr val="bg1"/>
                          </a:solidFill>
                          <a:effectLst/>
                          <a:latin typeface="ＭＳ Ｐゴシック" pitchFamily="50" charset="-128"/>
                          <a:ea typeface="Osaka"/>
                          <a:cs typeface="Osaka"/>
                        </a:rPr>
                        <a:t>5</a:t>
                      </a:r>
                    </a:p>
                  </a:txBody>
                  <a:tcPr marT="45699" marB="4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上記症状</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平成明朝"/>
                          <a:ea typeface="平成明朝"/>
                          <a:cs typeface="平成明朝"/>
                        </a:rPr>
                        <a:t>上記症状</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呼吸停止</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重篤な徐脈   </a:t>
                      </a:r>
                      <a:endParaRPr kumimoji="1" lang="en-US" altLang="ja-JP" sz="1600" b="0" i="0" u="none" strike="noStrike" cap="none" normalizeH="0" baseline="0" dirty="0" smtClean="0">
                        <a:ln>
                          <a:noFill/>
                        </a:ln>
                        <a:solidFill>
                          <a:schemeClr val="tx1"/>
                        </a:solidFill>
                        <a:effectLst/>
                        <a:latin typeface="Osaka"/>
                        <a:ea typeface="Osaka"/>
                        <a:cs typeface="Osaka"/>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血圧低下著明  </a:t>
                      </a:r>
                      <a:endParaRPr kumimoji="1" lang="en-US" altLang="ja-JP" sz="1600" b="0" i="0" u="none" strike="noStrike" cap="none" normalizeH="0" baseline="0" dirty="0" smtClean="0">
                        <a:ln>
                          <a:noFill/>
                        </a:ln>
                        <a:solidFill>
                          <a:schemeClr val="tx1"/>
                        </a:solidFill>
                        <a:effectLst/>
                        <a:latin typeface="Osaka"/>
                        <a:ea typeface="Osaka"/>
                        <a:cs typeface="Osaka"/>
                      </a:endParaRPr>
                    </a:p>
                    <a:p>
                      <a:pPr marL="0" marR="0" lvl="0" indent="0" algn="ctr" defTabSz="914400" rtl="0" eaLnBrk="1" fontAlgn="base" latinLnBrk="0" hangingPunct="1">
                        <a:lnSpc>
                          <a:spcPct val="100000"/>
                        </a:lnSpc>
                        <a:spcBef>
                          <a:spcPts val="15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心停止</a:t>
                      </a:r>
                    </a:p>
                  </a:txBody>
                  <a:tcPr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1" lang="ja-JP" altLang="en-US" sz="1600" b="0" i="0" u="none" strike="noStrike" cap="none" normalizeH="0" baseline="0" dirty="0" smtClean="0">
                          <a:ln>
                            <a:noFill/>
                          </a:ln>
                          <a:solidFill>
                            <a:schemeClr val="tx1"/>
                          </a:solidFill>
                          <a:effectLst/>
                          <a:latin typeface="Osaka"/>
                          <a:ea typeface="Osaka"/>
                          <a:cs typeface="Osaka"/>
                        </a:rPr>
                        <a:t>意識消失</a:t>
                      </a:r>
                      <a:endParaRPr kumimoji="1" lang="ja-JP" altLang="en-US" sz="1600" b="0" i="0" u="none" strike="noStrike" cap="none" normalizeH="0" baseline="0" dirty="0" smtClean="0">
                        <a:ln>
                          <a:noFill/>
                        </a:ln>
                        <a:solidFill>
                          <a:schemeClr val="tx1"/>
                        </a:solidFill>
                        <a:effectLst/>
                        <a:latin typeface="Times" pitchFamily="18" charset="0"/>
                        <a:ea typeface="Osaka"/>
                        <a:cs typeface="Osaka"/>
                      </a:endParaRPr>
                    </a:p>
                  </a:txBody>
                  <a:tcPr marT="45699" marB="4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96310" name="Rectangle 75"/>
          <p:cNvSpPr>
            <a:spLocks noChangeArrowheads="1"/>
          </p:cNvSpPr>
          <p:nvPr/>
        </p:nvSpPr>
        <p:spPr bwMode="auto">
          <a:xfrm>
            <a:off x="3746500" y="3355975"/>
            <a:ext cx="523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1" hangingPunct="1"/>
            <a:endParaRPr kumimoji="1" lang="ja-JP" altLang="ja-JP">
              <a:solidFill>
                <a:srgbClr val="FFFFFF"/>
              </a:solidFill>
              <a:effectLst/>
            </a:endParaRPr>
          </a:p>
        </p:txBody>
      </p:sp>
      <p:sp>
        <p:nvSpPr>
          <p:cNvPr id="96311" name="Rectangle 76"/>
          <p:cNvSpPr>
            <a:spLocks noChangeArrowheads="1"/>
          </p:cNvSpPr>
          <p:nvPr/>
        </p:nvSpPr>
        <p:spPr bwMode="auto">
          <a:xfrm>
            <a:off x="3921125" y="3579813"/>
            <a:ext cx="523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1" hangingPunct="1"/>
            <a:endParaRPr kumimoji="1" lang="ja-JP" altLang="ja-JP">
              <a:solidFill>
                <a:srgbClr val="FFFFFF"/>
              </a:solidFill>
              <a:effectLst/>
            </a:endParaRPr>
          </a:p>
        </p:txBody>
      </p:sp>
      <p:sp>
        <p:nvSpPr>
          <p:cNvPr id="96312" name="テキスト ボックス 1"/>
          <p:cNvSpPr txBox="1">
            <a:spLocks noChangeArrowheads="1"/>
          </p:cNvSpPr>
          <p:nvPr/>
        </p:nvSpPr>
        <p:spPr bwMode="auto">
          <a:xfrm>
            <a:off x="5902325" y="6524625"/>
            <a:ext cx="29908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kumimoji="1" lang="ja-JP" altLang="en-US" sz="1400">
                <a:solidFill>
                  <a:srgbClr val="000000"/>
                </a:solidFill>
                <a:effectLst/>
                <a:latin typeface="ＭＳ Ｐゴシック" pitchFamily="50" charset="-128"/>
              </a:rPr>
              <a:t>食物アレルギー診療ガイドライン</a:t>
            </a:r>
            <a:r>
              <a:rPr kumimoji="1" lang="en-US" altLang="ja-JP" sz="1400">
                <a:solidFill>
                  <a:srgbClr val="000000"/>
                </a:solidFill>
                <a:effectLst/>
                <a:latin typeface="ＭＳ Ｐゴシック" pitchFamily="50" charset="-128"/>
              </a:rPr>
              <a:t>2012</a:t>
            </a:r>
            <a:endParaRPr kumimoji="1" lang="ja-JP" altLang="en-US" sz="1400">
              <a:solidFill>
                <a:srgbClr val="000000"/>
              </a:solidFill>
              <a:effectLst/>
              <a:latin typeface="ＭＳ Ｐゴシック" pitchFamily="50" charset="-128"/>
            </a:endParaRPr>
          </a:p>
        </p:txBody>
      </p:sp>
    </p:spTree>
    <p:extLst>
      <p:ext uri="{BB962C8B-B14F-4D97-AF65-F5344CB8AC3E}">
        <p14:creationId xmlns:p14="http://schemas.microsoft.com/office/powerpoint/2010/main" xmlns="" val="157044047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43"/>
          <p:cNvSpPr>
            <a:spLocks noChangeShapeType="1"/>
          </p:cNvSpPr>
          <p:nvPr/>
        </p:nvSpPr>
        <p:spPr bwMode="auto">
          <a:xfrm>
            <a:off x="5602288" y="1657350"/>
            <a:ext cx="0" cy="3744913"/>
          </a:xfrm>
          <a:prstGeom prst="line">
            <a:avLst/>
          </a:prstGeom>
          <a:noFill/>
          <a:ln w="76200">
            <a:solidFill>
              <a:srgbClr val="FF9900"/>
            </a:solidFill>
            <a:round/>
            <a:headEnd/>
            <a:tailEnd type="triangle" w="med" len="med"/>
          </a:ln>
        </p:spPr>
        <p:txBody>
          <a:bodyPr/>
          <a:lstStyle/>
          <a:p>
            <a:pPr>
              <a:defRPr/>
            </a:pPr>
            <a:endParaRPr lang="ja-JP" altLang="en-US">
              <a:solidFill>
                <a:prstClr val="black">
                  <a:lumMod val="75000"/>
                  <a:lumOff val="25000"/>
                </a:prstClr>
              </a:solidFill>
            </a:endParaRPr>
          </a:p>
        </p:txBody>
      </p:sp>
      <p:sp>
        <p:nvSpPr>
          <p:cNvPr id="74755" name="Line 42"/>
          <p:cNvSpPr>
            <a:spLocks noChangeShapeType="1"/>
          </p:cNvSpPr>
          <p:nvPr/>
        </p:nvSpPr>
        <p:spPr bwMode="auto">
          <a:xfrm>
            <a:off x="4235450" y="1657350"/>
            <a:ext cx="0" cy="2592388"/>
          </a:xfrm>
          <a:prstGeom prst="line">
            <a:avLst/>
          </a:prstGeom>
          <a:noFill/>
          <a:ln w="76200">
            <a:solidFill>
              <a:srgbClr val="FF9900"/>
            </a:solidFill>
            <a:round/>
            <a:headEnd/>
            <a:tailEnd type="triangle" w="med" len="med"/>
          </a:ln>
        </p:spPr>
        <p:txBody>
          <a:bodyPr/>
          <a:lstStyle/>
          <a:p>
            <a:pPr>
              <a:defRPr/>
            </a:pPr>
            <a:endParaRPr lang="ja-JP" altLang="en-US">
              <a:solidFill>
                <a:prstClr val="black">
                  <a:lumMod val="75000"/>
                  <a:lumOff val="25000"/>
                </a:prstClr>
              </a:solidFill>
            </a:endParaRPr>
          </a:p>
        </p:txBody>
      </p:sp>
      <p:sp>
        <p:nvSpPr>
          <p:cNvPr id="74756" name="Line 41"/>
          <p:cNvSpPr>
            <a:spLocks noChangeShapeType="1"/>
          </p:cNvSpPr>
          <p:nvPr/>
        </p:nvSpPr>
        <p:spPr bwMode="auto">
          <a:xfrm>
            <a:off x="2794000" y="1657350"/>
            <a:ext cx="0" cy="2592388"/>
          </a:xfrm>
          <a:prstGeom prst="line">
            <a:avLst/>
          </a:prstGeom>
          <a:noFill/>
          <a:ln w="76200">
            <a:solidFill>
              <a:srgbClr val="FF9900"/>
            </a:solidFill>
            <a:round/>
            <a:headEnd/>
            <a:tailEnd type="triangle" w="med" len="med"/>
          </a:ln>
        </p:spPr>
        <p:txBody>
          <a:bodyPr/>
          <a:lstStyle/>
          <a:p>
            <a:pPr>
              <a:defRPr/>
            </a:pPr>
            <a:endParaRPr lang="ja-JP" altLang="en-US">
              <a:solidFill>
                <a:prstClr val="black">
                  <a:lumMod val="75000"/>
                  <a:lumOff val="25000"/>
                </a:prstClr>
              </a:solidFill>
            </a:endParaRPr>
          </a:p>
        </p:txBody>
      </p:sp>
      <p:sp>
        <p:nvSpPr>
          <p:cNvPr id="74757" name="Line 40"/>
          <p:cNvSpPr>
            <a:spLocks noChangeShapeType="1"/>
          </p:cNvSpPr>
          <p:nvPr/>
        </p:nvSpPr>
        <p:spPr bwMode="auto">
          <a:xfrm>
            <a:off x="993775" y="1730375"/>
            <a:ext cx="0" cy="1295400"/>
          </a:xfrm>
          <a:prstGeom prst="line">
            <a:avLst/>
          </a:prstGeom>
          <a:noFill/>
          <a:ln w="76200">
            <a:solidFill>
              <a:srgbClr val="FF9900"/>
            </a:solidFill>
            <a:round/>
            <a:headEnd/>
            <a:tailEnd type="triangle" w="med" len="med"/>
          </a:ln>
        </p:spPr>
        <p:txBody>
          <a:bodyPr/>
          <a:lstStyle/>
          <a:p>
            <a:pPr>
              <a:defRPr/>
            </a:pPr>
            <a:endParaRPr lang="ja-JP" altLang="en-US">
              <a:solidFill>
                <a:prstClr val="black">
                  <a:lumMod val="75000"/>
                  <a:lumOff val="25000"/>
                </a:prstClr>
              </a:solidFill>
            </a:endParaRPr>
          </a:p>
        </p:txBody>
      </p:sp>
      <p:sp>
        <p:nvSpPr>
          <p:cNvPr id="97286" name="AutoShape 6"/>
          <p:cNvSpPr>
            <a:spLocks noChangeArrowheads="1"/>
          </p:cNvSpPr>
          <p:nvPr/>
        </p:nvSpPr>
        <p:spPr bwMode="auto">
          <a:xfrm>
            <a:off x="130175" y="1874838"/>
            <a:ext cx="6264275" cy="865187"/>
          </a:xfrm>
          <a:prstGeom prst="roundRect">
            <a:avLst>
              <a:gd name="adj" fmla="val 16667"/>
            </a:avLst>
          </a:prstGeom>
          <a:solidFill>
            <a:schemeClr val="bg1"/>
          </a:solidFill>
          <a:ln w="9525">
            <a:solidFill>
              <a:schemeClr val="tx1"/>
            </a:solidFill>
            <a:round/>
            <a:headEnd/>
            <a:tailEnd/>
          </a:ln>
        </p:spPr>
        <p:txBody>
          <a:bodyPr wrap="none" anchor="ctr"/>
          <a:lstStyle/>
          <a:p>
            <a:endParaRPr lang="ja-JP" altLang="en-US">
              <a:solidFill>
                <a:srgbClr val="404040"/>
              </a:solidFill>
              <a:effectLst/>
              <a:ea typeface="HGP創英角ﾎﾟｯﾌﾟ体" pitchFamily="50" charset="-128"/>
            </a:endParaRPr>
          </a:p>
        </p:txBody>
      </p:sp>
      <p:sp>
        <p:nvSpPr>
          <p:cNvPr id="97287" name="AutoShape 10"/>
          <p:cNvSpPr>
            <a:spLocks noChangeArrowheads="1"/>
          </p:cNvSpPr>
          <p:nvPr/>
        </p:nvSpPr>
        <p:spPr bwMode="auto">
          <a:xfrm>
            <a:off x="130175" y="3025775"/>
            <a:ext cx="6253163" cy="846138"/>
          </a:xfrm>
          <a:prstGeom prst="roundRect">
            <a:avLst>
              <a:gd name="adj" fmla="val 16667"/>
            </a:avLst>
          </a:prstGeom>
          <a:solidFill>
            <a:schemeClr val="bg1"/>
          </a:solidFill>
          <a:ln w="9525">
            <a:solidFill>
              <a:schemeClr val="tx1"/>
            </a:solidFill>
            <a:round/>
            <a:headEnd/>
            <a:tailEnd/>
          </a:ln>
        </p:spPr>
        <p:txBody>
          <a:bodyPr wrap="none" anchor="ctr"/>
          <a:lstStyle/>
          <a:p>
            <a:endParaRPr lang="ja-JP" altLang="en-US">
              <a:solidFill>
                <a:srgbClr val="404040"/>
              </a:solidFill>
              <a:effectLst/>
              <a:ea typeface="HGP創英角ﾎﾟｯﾌﾟ体" pitchFamily="50" charset="-128"/>
            </a:endParaRPr>
          </a:p>
        </p:txBody>
      </p:sp>
      <p:sp>
        <p:nvSpPr>
          <p:cNvPr id="97288" name="AutoShape 11"/>
          <p:cNvSpPr>
            <a:spLocks noChangeArrowheads="1"/>
          </p:cNvSpPr>
          <p:nvPr/>
        </p:nvSpPr>
        <p:spPr bwMode="auto">
          <a:xfrm>
            <a:off x="130175" y="4249738"/>
            <a:ext cx="6264275" cy="863600"/>
          </a:xfrm>
          <a:prstGeom prst="roundRect">
            <a:avLst>
              <a:gd name="adj" fmla="val 16667"/>
            </a:avLst>
          </a:prstGeom>
          <a:solidFill>
            <a:schemeClr val="bg1"/>
          </a:solidFill>
          <a:ln w="9525">
            <a:solidFill>
              <a:schemeClr val="tx1"/>
            </a:solidFill>
            <a:round/>
            <a:headEnd/>
            <a:tailEnd/>
          </a:ln>
        </p:spPr>
        <p:txBody>
          <a:bodyPr wrap="none" anchor="ctr"/>
          <a:lstStyle/>
          <a:p>
            <a:endParaRPr lang="ja-JP" altLang="en-US">
              <a:solidFill>
                <a:srgbClr val="404040"/>
              </a:solidFill>
              <a:effectLst/>
              <a:ea typeface="HGP創英角ﾎﾟｯﾌﾟ体" pitchFamily="50" charset="-128"/>
            </a:endParaRPr>
          </a:p>
        </p:txBody>
      </p:sp>
      <p:sp>
        <p:nvSpPr>
          <p:cNvPr id="97289" name="AutoShape 12"/>
          <p:cNvSpPr>
            <a:spLocks noChangeArrowheads="1"/>
          </p:cNvSpPr>
          <p:nvPr/>
        </p:nvSpPr>
        <p:spPr bwMode="auto">
          <a:xfrm>
            <a:off x="130175" y="5402263"/>
            <a:ext cx="6264275" cy="863600"/>
          </a:xfrm>
          <a:prstGeom prst="roundRect">
            <a:avLst>
              <a:gd name="adj" fmla="val 16667"/>
            </a:avLst>
          </a:prstGeom>
          <a:solidFill>
            <a:schemeClr val="bg1"/>
          </a:solidFill>
          <a:ln w="9525">
            <a:solidFill>
              <a:schemeClr val="tx1"/>
            </a:solidFill>
            <a:round/>
            <a:headEnd/>
            <a:tailEnd/>
          </a:ln>
        </p:spPr>
        <p:txBody>
          <a:bodyPr wrap="none" anchor="ctr"/>
          <a:lstStyle/>
          <a:p>
            <a:endParaRPr lang="ja-JP" altLang="en-US">
              <a:solidFill>
                <a:srgbClr val="404040"/>
              </a:solidFill>
              <a:effectLst/>
              <a:ea typeface="HGP創英角ﾎﾟｯﾌﾟ体" pitchFamily="50" charset="-128"/>
            </a:endParaRPr>
          </a:p>
        </p:txBody>
      </p:sp>
      <p:sp>
        <p:nvSpPr>
          <p:cNvPr id="116746" name="Rectangle 13"/>
          <p:cNvSpPr>
            <a:spLocks noChangeArrowheads="1"/>
          </p:cNvSpPr>
          <p:nvPr/>
        </p:nvSpPr>
        <p:spPr bwMode="auto">
          <a:xfrm>
            <a:off x="274638" y="2019300"/>
            <a:ext cx="1800225"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a:solidFill>
                  <a:prstClr val="black">
                    <a:lumMod val="75000"/>
                    <a:lumOff val="25000"/>
                  </a:prstClr>
                </a:solidFill>
                <a:effectLst/>
              </a:rPr>
              <a:t>発赤・じんま疹・浮腫</a:t>
            </a:r>
          </a:p>
          <a:p>
            <a:pPr algn="ctr">
              <a:defRPr/>
            </a:pPr>
            <a:r>
              <a:rPr lang="ja-JP" altLang="en-US" sz="1600" b="1">
                <a:solidFill>
                  <a:prstClr val="black">
                    <a:lumMod val="75000"/>
                    <a:lumOff val="25000"/>
                  </a:prstClr>
                </a:solidFill>
                <a:effectLst/>
              </a:rPr>
              <a:t>（皮膚の一部）</a:t>
            </a:r>
          </a:p>
        </p:txBody>
      </p:sp>
      <p:sp>
        <p:nvSpPr>
          <p:cNvPr id="116747" name="Rectangle 14"/>
          <p:cNvSpPr>
            <a:spLocks noChangeArrowheads="1"/>
          </p:cNvSpPr>
          <p:nvPr/>
        </p:nvSpPr>
        <p:spPr bwMode="auto">
          <a:xfrm>
            <a:off x="263525" y="3168650"/>
            <a:ext cx="1800225"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a:solidFill>
                  <a:prstClr val="black">
                    <a:lumMod val="75000"/>
                    <a:lumOff val="25000"/>
                  </a:prstClr>
                </a:solidFill>
                <a:effectLst/>
              </a:rPr>
              <a:t>発赤・じんま疹・浮腫</a:t>
            </a:r>
          </a:p>
          <a:p>
            <a:pPr algn="ctr">
              <a:defRPr/>
            </a:pPr>
            <a:r>
              <a:rPr lang="ja-JP" altLang="en-US" sz="1600" b="1">
                <a:solidFill>
                  <a:prstClr val="black">
                    <a:lumMod val="75000"/>
                    <a:lumOff val="25000"/>
                  </a:prstClr>
                </a:solidFill>
                <a:effectLst/>
              </a:rPr>
              <a:t>（全身）</a:t>
            </a:r>
          </a:p>
        </p:txBody>
      </p:sp>
      <p:sp>
        <p:nvSpPr>
          <p:cNvPr id="116748" name="Rectangle 15"/>
          <p:cNvSpPr>
            <a:spLocks noChangeArrowheads="1"/>
          </p:cNvSpPr>
          <p:nvPr/>
        </p:nvSpPr>
        <p:spPr bwMode="auto">
          <a:xfrm>
            <a:off x="2146300" y="2019300"/>
            <a:ext cx="1368425"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a:solidFill>
                  <a:prstClr val="black">
                    <a:lumMod val="75000"/>
                    <a:lumOff val="25000"/>
                  </a:prstClr>
                </a:solidFill>
                <a:effectLst/>
              </a:rPr>
              <a:t>のど・口腔内の</a:t>
            </a:r>
          </a:p>
          <a:p>
            <a:pPr algn="ctr">
              <a:defRPr/>
            </a:pPr>
            <a:r>
              <a:rPr lang="ja-JP" altLang="en-US" sz="1600" b="1">
                <a:solidFill>
                  <a:prstClr val="black">
                    <a:lumMod val="75000"/>
                    <a:lumOff val="25000"/>
                  </a:prstClr>
                </a:solidFill>
                <a:effectLst/>
              </a:rPr>
              <a:t>違和感</a:t>
            </a:r>
          </a:p>
        </p:txBody>
      </p:sp>
      <p:sp>
        <p:nvSpPr>
          <p:cNvPr id="116749" name="Rectangle 16"/>
          <p:cNvSpPr>
            <a:spLocks noChangeArrowheads="1"/>
          </p:cNvSpPr>
          <p:nvPr/>
        </p:nvSpPr>
        <p:spPr bwMode="auto">
          <a:xfrm>
            <a:off x="2135188" y="3168650"/>
            <a:ext cx="1366837"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a:solidFill>
                  <a:prstClr val="black">
                    <a:lumMod val="75000"/>
                    <a:lumOff val="25000"/>
                  </a:prstClr>
                </a:solidFill>
                <a:effectLst/>
              </a:rPr>
              <a:t>咳が出る</a:t>
            </a:r>
          </a:p>
        </p:txBody>
      </p:sp>
      <p:sp>
        <p:nvSpPr>
          <p:cNvPr id="116750" name="Rectangle 17"/>
          <p:cNvSpPr>
            <a:spLocks noChangeArrowheads="1"/>
          </p:cNvSpPr>
          <p:nvPr/>
        </p:nvSpPr>
        <p:spPr bwMode="auto">
          <a:xfrm>
            <a:off x="2146300" y="4394200"/>
            <a:ext cx="1366838"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a:solidFill>
                  <a:prstClr val="black">
                    <a:lumMod val="75000"/>
                    <a:lumOff val="25000"/>
                  </a:prstClr>
                </a:solidFill>
                <a:effectLst/>
              </a:rPr>
              <a:t>息苦しい</a:t>
            </a:r>
          </a:p>
        </p:txBody>
      </p:sp>
      <p:sp>
        <p:nvSpPr>
          <p:cNvPr id="116751" name="Rectangle 18"/>
          <p:cNvSpPr>
            <a:spLocks noChangeArrowheads="1"/>
          </p:cNvSpPr>
          <p:nvPr/>
        </p:nvSpPr>
        <p:spPr bwMode="auto">
          <a:xfrm>
            <a:off x="3575050" y="3168650"/>
            <a:ext cx="1331913"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a:solidFill>
                  <a:prstClr val="black">
                    <a:lumMod val="75000"/>
                    <a:lumOff val="25000"/>
                  </a:prstClr>
                </a:solidFill>
                <a:effectLst/>
                <a:latin typeface="ＭＳ Ｐゴシック" pitchFamily="50" charset="-128"/>
              </a:rPr>
              <a:t>腹痛・嘔吐</a:t>
            </a:r>
            <a:r>
              <a:rPr lang="en-US" altLang="ja-JP" sz="1600" b="1">
                <a:solidFill>
                  <a:prstClr val="black">
                    <a:lumMod val="75000"/>
                    <a:lumOff val="25000"/>
                  </a:prstClr>
                </a:solidFill>
                <a:effectLst/>
                <a:latin typeface="ＭＳ Ｐゴシック" pitchFamily="50" charset="-128"/>
              </a:rPr>
              <a:t>1</a:t>
            </a:r>
            <a:r>
              <a:rPr lang="ja-JP" altLang="en-US" sz="1600" b="1">
                <a:solidFill>
                  <a:prstClr val="black">
                    <a:lumMod val="75000"/>
                    <a:lumOff val="25000"/>
                  </a:prstClr>
                </a:solidFill>
                <a:effectLst/>
                <a:latin typeface="ＭＳ Ｐゴシック" pitchFamily="50" charset="-128"/>
              </a:rPr>
              <a:t>回</a:t>
            </a:r>
          </a:p>
        </p:txBody>
      </p:sp>
      <p:sp>
        <p:nvSpPr>
          <p:cNvPr id="116752" name="Rectangle 19"/>
          <p:cNvSpPr>
            <a:spLocks noChangeArrowheads="1"/>
          </p:cNvSpPr>
          <p:nvPr/>
        </p:nvSpPr>
        <p:spPr bwMode="auto">
          <a:xfrm>
            <a:off x="3586163" y="4394200"/>
            <a:ext cx="1331912"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dirty="0">
                <a:solidFill>
                  <a:prstClr val="black">
                    <a:lumMod val="75000"/>
                    <a:lumOff val="25000"/>
                  </a:prstClr>
                </a:solidFill>
                <a:effectLst/>
                <a:latin typeface="ＭＳ Ｐゴシック" pitchFamily="50" charset="-128"/>
              </a:rPr>
              <a:t>強い腹痛</a:t>
            </a:r>
            <a:endParaRPr lang="en-US" altLang="ja-JP" sz="1600" b="1" dirty="0">
              <a:solidFill>
                <a:prstClr val="black">
                  <a:lumMod val="75000"/>
                  <a:lumOff val="25000"/>
                </a:prstClr>
              </a:solidFill>
              <a:effectLst/>
              <a:latin typeface="ＭＳ Ｐゴシック" pitchFamily="50" charset="-128"/>
            </a:endParaRPr>
          </a:p>
          <a:p>
            <a:pPr algn="ctr">
              <a:defRPr/>
            </a:pPr>
            <a:r>
              <a:rPr lang="ja-JP" altLang="en-US" sz="1600" b="1" dirty="0">
                <a:solidFill>
                  <a:prstClr val="black">
                    <a:lumMod val="75000"/>
                    <a:lumOff val="25000"/>
                  </a:prstClr>
                </a:solidFill>
                <a:effectLst/>
                <a:latin typeface="ＭＳ Ｐゴシック" pitchFamily="50" charset="-128"/>
              </a:rPr>
              <a:t>嘔吐反復</a:t>
            </a:r>
          </a:p>
        </p:txBody>
      </p:sp>
      <p:sp>
        <p:nvSpPr>
          <p:cNvPr id="116753" name="Rectangle 20"/>
          <p:cNvSpPr>
            <a:spLocks noChangeArrowheads="1"/>
          </p:cNvSpPr>
          <p:nvPr/>
        </p:nvSpPr>
        <p:spPr bwMode="auto">
          <a:xfrm>
            <a:off x="5027613" y="4394200"/>
            <a:ext cx="1166812"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dirty="0">
                <a:solidFill>
                  <a:prstClr val="black">
                    <a:lumMod val="75000"/>
                    <a:lumOff val="25000"/>
                  </a:prstClr>
                </a:solidFill>
                <a:effectLst/>
                <a:latin typeface="ＭＳ Ｐゴシック" pitchFamily="50" charset="-128"/>
              </a:rPr>
              <a:t>だるさ・眠気</a:t>
            </a:r>
            <a:endParaRPr lang="en-US" altLang="ja-JP" sz="1600" b="1" dirty="0">
              <a:solidFill>
                <a:prstClr val="black">
                  <a:lumMod val="75000"/>
                  <a:lumOff val="25000"/>
                </a:prstClr>
              </a:solidFill>
              <a:effectLst/>
              <a:latin typeface="ＭＳ Ｐゴシック" pitchFamily="50" charset="-128"/>
            </a:endParaRPr>
          </a:p>
          <a:p>
            <a:pPr algn="ctr">
              <a:defRPr/>
            </a:pPr>
            <a:r>
              <a:rPr lang="ja-JP" altLang="en-US" sz="1600" b="1" dirty="0">
                <a:solidFill>
                  <a:prstClr val="black">
                    <a:lumMod val="75000"/>
                    <a:lumOff val="25000"/>
                  </a:prstClr>
                </a:solidFill>
                <a:effectLst/>
                <a:latin typeface="ＭＳ Ｐゴシック" pitchFamily="50" charset="-128"/>
              </a:rPr>
              <a:t>四肢冷感</a:t>
            </a:r>
          </a:p>
        </p:txBody>
      </p:sp>
      <p:sp>
        <p:nvSpPr>
          <p:cNvPr id="116754" name="Rectangle 21"/>
          <p:cNvSpPr>
            <a:spLocks noChangeArrowheads="1"/>
          </p:cNvSpPr>
          <p:nvPr/>
        </p:nvSpPr>
        <p:spPr bwMode="auto">
          <a:xfrm>
            <a:off x="4667250" y="5546725"/>
            <a:ext cx="1598613" cy="576263"/>
          </a:xfrm>
          <a:prstGeom prst="rect">
            <a:avLst/>
          </a:prstGeom>
          <a:solidFill>
            <a:schemeClr val="bg2">
              <a:lumMod val="90000"/>
            </a:schemeClr>
          </a:solidFill>
          <a:ln w="9525">
            <a:solidFill>
              <a:schemeClr val="tx1"/>
            </a:solidFill>
            <a:miter lim="800000"/>
            <a:headEnd/>
            <a:tailEnd/>
          </a:ln>
        </p:spPr>
        <p:txBody>
          <a:bodyPr wrap="none" anchor="ctr"/>
          <a:lstStyle/>
          <a:p>
            <a:pPr algn="ctr">
              <a:defRPr/>
            </a:pPr>
            <a:r>
              <a:rPr lang="ja-JP" altLang="en-US" sz="1600" b="1">
                <a:solidFill>
                  <a:prstClr val="black">
                    <a:lumMod val="75000"/>
                    <a:lumOff val="25000"/>
                  </a:prstClr>
                </a:solidFill>
                <a:effectLst/>
                <a:latin typeface="ＭＳ Ｐゴシック" pitchFamily="50" charset="-128"/>
              </a:rPr>
              <a:t>顔面蒼白・冷汗</a:t>
            </a:r>
          </a:p>
          <a:p>
            <a:pPr algn="ctr">
              <a:defRPr/>
            </a:pPr>
            <a:r>
              <a:rPr lang="ja-JP" altLang="en-US" sz="1600" b="1">
                <a:solidFill>
                  <a:prstClr val="black">
                    <a:lumMod val="75000"/>
                    <a:lumOff val="25000"/>
                  </a:prstClr>
                </a:solidFill>
                <a:effectLst/>
                <a:latin typeface="ＭＳ Ｐゴシック" pitchFamily="50" charset="-128"/>
              </a:rPr>
              <a:t>意識レベルの低下</a:t>
            </a:r>
          </a:p>
        </p:txBody>
      </p:sp>
      <p:sp>
        <p:nvSpPr>
          <p:cNvPr id="97299" name="AutoShape 22"/>
          <p:cNvSpPr>
            <a:spLocks noChangeArrowheads="1"/>
          </p:cNvSpPr>
          <p:nvPr/>
        </p:nvSpPr>
        <p:spPr bwMode="auto">
          <a:xfrm>
            <a:off x="6394450" y="2162175"/>
            <a:ext cx="360363" cy="287338"/>
          </a:xfrm>
          <a:prstGeom prst="rightArrow">
            <a:avLst>
              <a:gd name="adj1" fmla="val 50000"/>
              <a:gd name="adj2" fmla="val 31354"/>
            </a:avLst>
          </a:prstGeom>
          <a:solidFill>
            <a:srgbClr val="00FFFF"/>
          </a:solidFill>
          <a:ln w="9525">
            <a:solidFill>
              <a:schemeClr val="tx1"/>
            </a:solidFill>
            <a:miter lim="800000"/>
            <a:headEnd/>
            <a:tailEnd/>
          </a:ln>
        </p:spPr>
        <p:txBody>
          <a:bodyPr wrap="none" anchor="ctr"/>
          <a:lstStyle/>
          <a:p>
            <a:endParaRPr lang="ja-JP" altLang="en-US">
              <a:solidFill>
                <a:srgbClr val="FFFFFF"/>
              </a:solidFill>
              <a:effectLst/>
              <a:ea typeface="HGP創英角ﾎﾟｯﾌﾟ体" pitchFamily="50" charset="-128"/>
            </a:endParaRPr>
          </a:p>
        </p:txBody>
      </p:sp>
      <p:sp>
        <p:nvSpPr>
          <p:cNvPr id="97300" name="AutoShape 23"/>
          <p:cNvSpPr>
            <a:spLocks noChangeArrowheads="1"/>
          </p:cNvSpPr>
          <p:nvPr/>
        </p:nvSpPr>
        <p:spPr bwMode="auto">
          <a:xfrm>
            <a:off x="6394450" y="3314700"/>
            <a:ext cx="360363" cy="287338"/>
          </a:xfrm>
          <a:prstGeom prst="rightArrow">
            <a:avLst>
              <a:gd name="adj1" fmla="val 50000"/>
              <a:gd name="adj2" fmla="val 31354"/>
            </a:avLst>
          </a:prstGeom>
          <a:solidFill>
            <a:srgbClr val="00FFFF"/>
          </a:solidFill>
          <a:ln w="9525">
            <a:solidFill>
              <a:schemeClr val="tx1"/>
            </a:solidFill>
            <a:miter lim="800000"/>
            <a:headEnd/>
            <a:tailEnd/>
          </a:ln>
        </p:spPr>
        <p:txBody>
          <a:bodyPr wrap="none" anchor="ctr"/>
          <a:lstStyle/>
          <a:p>
            <a:endParaRPr lang="ja-JP" altLang="en-US">
              <a:solidFill>
                <a:srgbClr val="FFFFFF"/>
              </a:solidFill>
              <a:effectLst/>
              <a:ea typeface="HGP創英角ﾎﾟｯﾌﾟ体" pitchFamily="50" charset="-128"/>
            </a:endParaRPr>
          </a:p>
        </p:txBody>
      </p:sp>
      <p:sp>
        <p:nvSpPr>
          <p:cNvPr id="97301" name="AutoShape 24"/>
          <p:cNvSpPr>
            <a:spLocks noChangeArrowheads="1"/>
          </p:cNvSpPr>
          <p:nvPr/>
        </p:nvSpPr>
        <p:spPr bwMode="auto">
          <a:xfrm>
            <a:off x="6394450" y="4538663"/>
            <a:ext cx="360363" cy="287337"/>
          </a:xfrm>
          <a:prstGeom prst="rightArrow">
            <a:avLst>
              <a:gd name="adj1" fmla="val 50000"/>
              <a:gd name="adj2" fmla="val 31354"/>
            </a:avLst>
          </a:prstGeom>
          <a:solidFill>
            <a:srgbClr val="00FFFF"/>
          </a:solidFill>
          <a:ln w="9525">
            <a:solidFill>
              <a:schemeClr val="tx1"/>
            </a:solidFill>
            <a:miter lim="800000"/>
            <a:headEnd/>
            <a:tailEnd/>
          </a:ln>
        </p:spPr>
        <p:txBody>
          <a:bodyPr wrap="none" anchor="ctr"/>
          <a:lstStyle/>
          <a:p>
            <a:endParaRPr lang="ja-JP" altLang="en-US">
              <a:solidFill>
                <a:srgbClr val="FFFFFF"/>
              </a:solidFill>
              <a:effectLst/>
              <a:ea typeface="HGP創英角ﾎﾟｯﾌﾟ体" pitchFamily="50" charset="-128"/>
            </a:endParaRPr>
          </a:p>
        </p:txBody>
      </p:sp>
      <p:sp>
        <p:nvSpPr>
          <p:cNvPr id="97302" name="AutoShape 25"/>
          <p:cNvSpPr>
            <a:spLocks noChangeArrowheads="1"/>
          </p:cNvSpPr>
          <p:nvPr/>
        </p:nvSpPr>
        <p:spPr bwMode="auto">
          <a:xfrm>
            <a:off x="6394450" y="5691188"/>
            <a:ext cx="360363" cy="287337"/>
          </a:xfrm>
          <a:prstGeom prst="rightArrow">
            <a:avLst>
              <a:gd name="adj1" fmla="val 50000"/>
              <a:gd name="adj2" fmla="val 31354"/>
            </a:avLst>
          </a:prstGeom>
          <a:solidFill>
            <a:srgbClr val="00FFFF"/>
          </a:solidFill>
          <a:ln w="9525">
            <a:solidFill>
              <a:schemeClr val="tx1"/>
            </a:solidFill>
            <a:miter lim="800000"/>
            <a:headEnd/>
            <a:tailEnd/>
          </a:ln>
        </p:spPr>
        <p:txBody>
          <a:bodyPr wrap="none" anchor="ctr"/>
          <a:lstStyle/>
          <a:p>
            <a:endParaRPr lang="ja-JP" altLang="en-US">
              <a:solidFill>
                <a:srgbClr val="FFFFFF"/>
              </a:solidFill>
              <a:effectLst/>
              <a:ea typeface="HGP創英角ﾎﾟｯﾌﾟ体" pitchFamily="50" charset="-128"/>
            </a:endParaRPr>
          </a:p>
        </p:txBody>
      </p:sp>
      <p:sp>
        <p:nvSpPr>
          <p:cNvPr id="620570" name="AutoShape 26"/>
          <p:cNvSpPr>
            <a:spLocks noChangeArrowheads="1"/>
          </p:cNvSpPr>
          <p:nvPr/>
        </p:nvSpPr>
        <p:spPr bwMode="auto">
          <a:xfrm>
            <a:off x="6754813" y="1268413"/>
            <a:ext cx="2292350" cy="5184775"/>
          </a:xfrm>
          <a:prstGeom prst="roundRect">
            <a:avLst>
              <a:gd name="adj" fmla="val 16667"/>
            </a:avLst>
          </a:prstGeom>
          <a:solidFill>
            <a:srgbClr val="FFFF99"/>
          </a:solidFill>
          <a:ln w="9525">
            <a:solidFill>
              <a:schemeClr val="tx1"/>
            </a:solidFill>
            <a:round/>
            <a:headEnd/>
            <a:tailEnd/>
          </a:ln>
          <a:effectLst/>
        </p:spPr>
        <p:txBody>
          <a:bodyPr wrap="none" anchor="ctr"/>
          <a:lstStyle/>
          <a:p>
            <a:pPr algn="ctr">
              <a:spcBef>
                <a:spcPts val="1200"/>
              </a:spcBef>
              <a:defRPr/>
            </a:pPr>
            <a:r>
              <a:rPr lang="ja-JP" altLang="en-US" b="1" dirty="0">
                <a:solidFill>
                  <a:srgbClr val="2B5481"/>
                </a:solidFill>
                <a:effectLst/>
              </a:rPr>
              <a:t>症状に応じた</a:t>
            </a:r>
          </a:p>
          <a:p>
            <a:pPr algn="ctr">
              <a:defRPr/>
            </a:pPr>
            <a:r>
              <a:rPr lang="ja-JP" altLang="en-US" b="1" dirty="0">
                <a:solidFill>
                  <a:srgbClr val="2B5481"/>
                </a:solidFill>
                <a:effectLst/>
              </a:rPr>
              <a:t>基本的な処置</a:t>
            </a: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ja-JP" altLang="en-US" dirty="0">
              <a:solidFill>
                <a:srgbClr val="2B5481"/>
              </a:solidFill>
              <a:effectLst>
                <a:outerShdw blurRad="38100" dist="38100" dir="2700000" algn="tl">
                  <a:srgbClr val="000000"/>
                </a:outerShdw>
              </a:effectLst>
            </a:endParaRPr>
          </a:p>
          <a:p>
            <a:pPr algn="ctr">
              <a:defRPr/>
            </a:pPr>
            <a:endParaRPr lang="en-US" altLang="ja-JP" dirty="0">
              <a:solidFill>
                <a:srgbClr val="2B5481"/>
              </a:solidFill>
              <a:effectLst>
                <a:outerShdw blurRad="38100" dist="38100" dir="2700000" algn="tl">
                  <a:srgbClr val="000000"/>
                </a:outerShdw>
              </a:effectLst>
            </a:endParaRPr>
          </a:p>
        </p:txBody>
      </p:sp>
      <p:sp>
        <p:nvSpPr>
          <p:cNvPr id="97304" name="AutoShape 28"/>
          <p:cNvSpPr>
            <a:spLocks noChangeArrowheads="1"/>
          </p:cNvSpPr>
          <p:nvPr/>
        </p:nvSpPr>
        <p:spPr bwMode="auto">
          <a:xfrm>
            <a:off x="6899275" y="1946275"/>
            <a:ext cx="2046288" cy="7572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ja-JP" altLang="en-US" sz="1600">
                <a:solidFill>
                  <a:srgbClr val="404040"/>
                </a:solidFill>
                <a:effectLst/>
              </a:rPr>
              <a:t>抗ヒスタミン薬内服</a:t>
            </a:r>
          </a:p>
          <a:p>
            <a:pPr algn="ctr"/>
            <a:r>
              <a:rPr lang="ja-JP" altLang="en-US" sz="1600">
                <a:solidFill>
                  <a:srgbClr val="404040"/>
                </a:solidFill>
                <a:effectLst/>
              </a:rPr>
              <a:t>保護者へ報告</a:t>
            </a:r>
          </a:p>
        </p:txBody>
      </p:sp>
      <p:sp>
        <p:nvSpPr>
          <p:cNvPr id="97305" name="AutoShape 29"/>
          <p:cNvSpPr>
            <a:spLocks noChangeArrowheads="1"/>
          </p:cNvSpPr>
          <p:nvPr/>
        </p:nvSpPr>
        <p:spPr bwMode="auto">
          <a:xfrm>
            <a:off x="6840538" y="2882900"/>
            <a:ext cx="2146300" cy="1223963"/>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ja-JP" altLang="en-US" sz="1600">
                <a:solidFill>
                  <a:srgbClr val="404040"/>
                </a:solidFill>
                <a:effectLst/>
              </a:rPr>
              <a:t>抗ヒスタミン薬内服</a:t>
            </a:r>
          </a:p>
          <a:p>
            <a:pPr algn="ctr"/>
            <a:r>
              <a:rPr lang="ja-JP" altLang="en-US" sz="1600">
                <a:solidFill>
                  <a:srgbClr val="404040"/>
                </a:solidFill>
                <a:effectLst/>
              </a:rPr>
              <a:t>気管支拡張薬内服・吸入</a:t>
            </a:r>
          </a:p>
          <a:p>
            <a:pPr algn="ctr"/>
            <a:r>
              <a:rPr lang="ja-JP" altLang="en-US" sz="1600">
                <a:solidFill>
                  <a:srgbClr val="404040"/>
                </a:solidFill>
                <a:effectLst/>
              </a:rPr>
              <a:t>ステロイド薬内服</a:t>
            </a:r>
          </a:p>
          <a:p>
            <a:pPr algn="ctr"/>
            <a:r>
              <a:rPr lang="ja-JP" altLang="en-US" sz="1600">
                <a:solidFill>
                  <a:srgbClr val="404040"/>
                </a:solidFill>
                <a:effectLst/>
              </a:rPr>
              <a:t>保護者を呼ぶ</a:t>
            </a:r>
          </a:p>
        </p:txBody>
      </p:sp>
      <p:sp>
        <p:nvSpPr>
          <p:cNvPr id="97306" name="AutoShape 30"/>
          <p:cNvSpPr>
            <a:spLocks noChangeArrowheads="1"/>
          </p:cNvSpPr>
          <p:nvPr/>
        </p:nvSpPr>
        <p:spPr bwMode="auto">
          <a:xfrm>
            <a:off x="6827838" y="4249738"/>
            <a:ext cx="2159000" cy="865187"/>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ja-JP" altLang="en-US" sz="1600">
                <a:solidFill>
                  <a:srgbClr val="404040"/>
                </a:solidFill>
                <a:effectLst/>
              </a:rPr>
              <a:t>上記に加え</a:t>
            </a:r>
          </a:p>
          <a:p>
            <a:pPr algn="ctr"/>
            <a:r>
              <a:rPr lang="ja-JP" altLang="en-US" b="1">
                <a:solidFill>
                  <a:srgbClr val="FF0000"/>
                </a:solidFill>
                <a:effectLst/>
              </a:rPr>
              <a:t>エピペン</a:t>
            </a:r>
            <a:r>
              <a:rPr lang="en-US" altLang="ja-JP" b="1" baseline="30000">
                <a:solidFill>
                  <a:srgbClr val="FF0000"/>
                </a:solidFill>
                <a:effectLst/>
              </a:rPr>
              <a:t>®</a:t>
            </a:r>
            <a:r>
              <a:rPr lang="ja-JP" altLang="en-US" b="1">
                <a:solidFill>
                  <a:srgbClr val="FF0000"/>
                </a:solidFill>
                <a:effectLst/>
              </a:rPr>
              <a:t>注射</a:t>
            </a:r>
          </a:p>
          <a:p>
            <a:pPr algn="ctr"/>
            <a:r>
              <a:rPr lang="ja-JP" altLang="en-US" sz="1600">
                <a:solidFill>
                  <a:srgbClr val="404040"/>
                </a:solidFill>
                <a:effectLst/>
              </a:rPr>
              <a:t>直ちに医療機関へ</a:t>
            </a:r>
          </a:p>
        </p:txBody>
      </p:sp>
      <p:sp>
        <p:nvSpPr>
          <p:cNvPr id="97307" name="AutoShape 31"/>
          <p:cNvSpPr>
            <a:spLocks noChangeArrowheads="1"/>
          </p:cNvSpPr>
          <p:nvPr/>
        </p:nvSpPr>
        <p:spPr bwMode="auto">
          <a:xfrm>
            <a:off x="6827838" y="5402263"/>
            <a:ext cx="2046287" cy="757237"/>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ja-JP" altLang="en-US" b="1">
                <a:solidFill>
                  <a:srgbClr val="FF0000"/>
                </a:solidFill>
                <a:effectLst/>
              </a:rPr>
              <a:t>エピペン</a:t>
            </a:r>
            <a:r>
              <a:rPr lang="en-US" altLang="ja-JP" b="1" baseline="30000">
                <a:solidFill>
                  <a:srgbClr val="FF0000"/>
                </a:solidFill>
                <a:effectLst/>
              </a:rPr>
              <a:t>®</a:t>
            </a:r>
            <a:r>
              <a:rPr lang="ja-JP" altLang="en-US" b="1">
                <a:solidFill>
                  <a:srgbClr val="FF0000"/>
                </a:solidFill>
                <a:effectLst/>
              </a:rPr>
              <a:t>注射</a:t>
            </a:r>
          </a:p>
          <a:p>
            <a:pPr algn="ctr"/>
            <a:r>
              <a:rPr lang="ja-JP" altLang="en-US">
                <a:solidFill>
                  <a:srgbClr val="404040"/>
                </a:solidFill>
                <a:effectLst/>
              </a:rPr>
              <a:t>救急車要請</a:t>
            </a:r>
          </a:p>
        </p:txBody>
      </p:sp>
      <p:sp>
        <p:nvSpPr>
          <p:cNvPr id="97308" name="AutoShape 32"/>
          <p:cNvSpPr>
            <a:spLocks noChangeArrowheads="1"/>
          </p:cNvSpPr>
          <p:nvPr/>
        </p:nvSpPr>
        <p:spPr bwMode="auto">
          <a:xfrm>
            <a:off x="334963" y="1271588"/>
            <a:ext cx="1512887" cy="431800"/>
          </a:xfrm>
          <a:prstGeom prst="roundRect">
            <a:avLst>
              <a:gd name="adj" fmla="val 16667"/>
            </a:avLst>
          </a:prstGeom>
          <a:solidFill>
            <a:srgbClr val="FFCC00"/>
          </a:solidFill>
          <a:ln w="9525">
            <a:solidFill>
              <a:schemeClr val="tx1"/>
            </a:solidFill>
            <a:round/>
            <a:headEnd/>
            <a:tailEnd/>
          </a:ln>
        </p:spPr>
        <p:txBody>
          <a:bodyPr wrap="none" anchor="ctr"/>
          <a:lstStyle/>
          <a:p>
            <a:pPr algn="ctr"/>
            <a:r>
              <a:rPr lang="ja-JP" altLang="en-US">
                <a:solidFill>
                  <a:srgbClr val="2B5481"/>
                </a:solidFill>
                <a:effectLst/>
              </a:rPr>
              <a:t>皮膚症状</a:t>
            </a:r>
          </a:p>
        </p:txBody>
      </p:sp>
      <p:sp>
        <p:nvSpPr>
          <p:cNvPr id="97309" name="AutoShape 33"/>
          <p:cNvSpPr>
            <a:spLocks noChangeArrowheads="1"/>
          </p:cNvSpPr>
          <p:nvPr/>
        </p:nvSpPr>
        <p:spPr bwMode="auto">
          <a:xfrm>
            <a:off x="2063750" y="1262063"/>
            <a:ext cx="1439863" cy="431800"/>
          </a:xfrm>
          <a:prstGeom prst="roundRect">
            <a:avLst>
              <a:gd name="adj" fmla="val 16667"/>
            </a:avLst>
          </a:prstGeom>
          <a:solidFill>
            <a:srgbClr val="FFCC00"/>
          </a:solidFill>
          <a:ln w="9525">
            <a:solidFill>
              <a:schemeClr val="tx1"/>
            </a:solidFill>
            <a:round/>
            <a:headEnd/>
            <a:tailEnd/>
          </a:ln>
        </p:spPr>
        <p:txBody>
          <a:bodyPr wrap="none" anchor="ctr"/>
          <a:lstStyle/>
          <a:p>
            <a:pPr algn="ctr"/>
            <a:r>
              <a:rPr lang="ja-JP" altLang="en-US">
                <a:solidFill>
                  <a:srgbClr val="2B5481"/>
                </a:solidFill>
                <a:effectLst/>
              </a:rPr>
              <a:t>呼吸器症状</a:t>
            </a:r>
          </a:p>
        </p:txBody>
      </p:sp>
      <p:sp>
        <p:nvSpPr>
          <p:cNvPr id="97310" name="AutoShape 34"/>
          <p:cNvSpPr>
            <a:spLocks noChangeArrowheads="1"/>
          </p:cNvSpPr>
          <p:nvPr/>
        </p:nvSpPr>
        <p:spPr bwMode="auto">
          <a:xfrm>
            <a:off x="3571875" y="1268413"/>
            <a:ext cx="1444625" cy="431800"/>
          </a:xfrm>
          <a:prstGeom prst="roundRect">
            <a:avLst>
              <a:gd name="adj" fmla="val 16667"/>
            </a:avLst>
          </a:prstGeom>
          <a:solidFill>
            <a:srgbClr val="FFCC00"/>
          </a:solidFill>
          <a:ln w="9525">
            <a:solidFill>
              <a:schemeClr val="tx1"/>
            </a:solidFill>
            <a:round/>
            <a:headEnd/>
            <a:tailEnd/>
          </a:ln>
        </p:spPr>
        <p:txBody>
          <a:bodyPr wrap="none" anchor="ctr"/>
          <a:lstStyle/>
          <a:p>
            <a:pPr algn="ctr"/>
            <a:r>
              <a:rPr lang="ja-JP" altLang="en-US">
                <a:solidFill>
                  <a:srgbClr val="2B5481"/>
                </a:solidFill>
                <a:effectLst/>
              </a:rPr>
              <a:t>消化器症状</a:t>
            </a:r>
          </a:p>
        </p:txBody>
      </p:sp>
      <p:sp>
        <p:nvSpPr>
          <p:cNvPr id="97311" name="AutoShape 35"/>
          <p:cNvSpPr>
            <a:spLocks noChangeArrowheads="1"/>
          </p:cNvSpPr>
          <p:nvPr/>
        </p:nvSpPr>
        <p:spPr bwMode="auto">
          <a:xfrm>
            <a:off x="5087938" y="1271588"/>
            <a:ext cx="1152525" cy="431800"/>
          </a:xfrm>
          <a:prstGeom prst="roundRect">
            <a:avLst>
              <a:gd name="adj" fmla="val 16667"/>
            </a:avLst>
          </a:prstGeom>
          <a:solidFill>
            <a:srgbClr val="FFCC00"/>
          </a:solidFill>
          <a:ln w="9525">
            <a:solidFill>
              <a:schemeClr val="tx1"/>
            </a:solidFill>
            <a:round/>
            <a:headEnd/>
            <a:tailEnd/>
          </a:ln>
        </p:spPr>
        <p:txBody>
          <a:bodyPr wrap="none" anchor="ctr"/>
          <a:lstStyle/>
          <a:p>
            <a:pPr algn="ctr"/>
            <a:r>
              <a:rPr lang="ja-JP" altLang="en-US">
                <a:solidFill>
                  <a:srgbClr val="2B5481"/>
                </a:solidFill>
                <a:effectLst/>
              </a:rPr>
              <a:t>ショック</a:t>
            </a:r>
          </a:p>
        </p:txBody>
      </p:sp>
      <p:sp>
        <p:nvSpPr>
          <p:cNvPr id="116768" name="AutoShape 36"/>
          <p:cNvSpPr>
            <a:spLocks noChangeArrowheads="1"/>
          </p:cNvSpPr>
          <p:nvPr/>
        </p:nvSpPr>
        <p:spPr bwMode="auto">
          <a:xfrm>
            <a:off x="274638" y="722313"/>
            <a:ext cx="4824412" cy="431800"/>
          </a:xfrm>
          <a:prstGeom prst="roundRect">
            <a:avLst>
              <a:gd name="adj" fmla="val 16667"/>
            </a:avLst>
          </a:prstGeom>
          <a:solidFill>
            <a:srgbClr val="FFFF00"/>
          </a:solidFill>
          <a:ln w="19050">
            <a:solidFill>
              <a:schemeClr val="bg2">
                <a:lumMod val="50000"/>
              </a:schemeClr>
            </a:solidFill>
            <a:round/>
            <a:headEnd/>
            <a:tailEnd/>
          </a:ln>
        </p:spPr>
        <p:txBody>
          <a:bodyPr wrap="none" anchor="ctr"/>
          <a:lstStyle/>
          <a:p>
            <a:pPr algn="ctr">
              <a:defRPr/>
            </a:pPr>
            <a:r>
              <a:rPr lang="ja-JP" altLang="en-US" sz="2000">
                <a:solidFill>
                  <a:srgbClr val="2B5481"/>
                </a:solidFill>
                <a:effectLst/>
              </a:rPr>
              <a:t>アレルギー症状発生　症状の確認</a:t>
            </a:r>
          </a:p>
        </p:txBody>
      </p:sp>
      <p:sp>
        <p:nvSpPr>
          <p:cNvPr id="97313" name="AutoShape 37"/>
          <p:cNvSpPr>
            <a:spLocks noChangeArrowheads="1"/>
          </p:cNvSpPr>
          <p:nvPr/>
        </p:nvSpPr>
        <p:spPr bwMode="auto">
          <a:xfrm>
            <a:off x="5962650" y="722313"/>
            <a:ext cx="2952750" cy="431800"/>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ja-JP" altLang="en-US">
                <a:solidFill>
                  <a:srgbClr val="2B5481"/>
                </a:solidFill>
                <a:effectLst/>
              </a:rPr>
              <a:t>緊急時マニュアルをチェック</a:t>
            </a:r>
          </a:p>
        </p:txBody>
      </p:sp>
      <p:sp>
        <p:nvSpPr>
          <p:cNvPr id="74786" name="Line 38"/>
          <p:cNvSpPr>
            <a:spLocks noChangeShapeType="1"/>
          </p:cNvSpPr>
          <p:nvPr/>
        </p:nvSpPr>
        <p:spPr bwMode="auto">
          <a:xfrm flipH="1">
            <a:off x="5108575" y="957263"/>
            <a:ext cx="792163" cy="0"/>
          </a:xfrm>
          <a:prstGeom prst="line">
            <a:avLst/>
          </a:prstGeom>
          <a:noFill/>
          <a:ln w="57150">
            <a:solidFill>
              <a:schemeClr val="tx1"/>
            </a:solidFill>
            <a:prstDash val="sysDot"/>
            <a:round/>
            <a:headEnd/>
            <a:tailEnd type="triangle" w="med" len="med"/>
          </a:ln>
        </p:spPr>
        <p:txBody>
          <a:bodyPr/>
          <a:lstStyle/>
          <a:p>
            <a:pPr>
              <a:defRPr/>
            </a:pPr>
            <a:endParaRPr lang="ja-JP" altLang="en-US">
              <a:solidFill>
                <a:srgbClr val="FFFFFF"/>
              </a:solidFill>
            </a:endParaRPr>
          </a:p>
        </p:txBody>
      </p:sp>
      <p:sp>
        <p:nvSpPr>
          <p:cNvPr id="97315" name="Text Box 3"/>
          <p:cNvSpPr txBox="1">
            <a:spLocks noChangeArrowheads="1"/>
          </p:cNvSpPr>
          <p:nvPr/>
        </p:nvSpPr>
        <p:spPr bwMode="auto">
          <a:xfrm>
            <a:off x="395288" y="115888"/>
            <a:ext cx="58816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sz="3200">
                <a:solidFill>
                  <a:srgbClr val="C00000"/>
                </a:solidFill>
                <a:effectLst/>
                <a:latin typeface="HGP創英角ｺﾞｼｯｸUB" pitchFamily="50" charset="-128"/>
                <a:ea typeface="HGP創英角ｺﾞｼｯｸUB" pitchFamily="50" charset="-128"/>
              </a:rPr>
              <a:t>食物アレルギー対応フローチャート</a:t>
            </a:r>
          </a:p>
        </p:txBody>
      </p:sp>
      <p:sp>
        <p:nvSpPr>
          <p:cNvPr id="97316" name="Text Box 4"/>
          <p:cNvSpPr txBox="1">
            <a:spLocks noChangeArrowheads="1"/>
          </p:cNvSpPr>
          <p:nvPr/>
        </p:nvSpPr>
        <p:spPr bwMode="auto">
          <a:xfrm>
            <a:off x="1403350" y="6553200"/>
            <a:ext cx="7740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a:r>
              <a:rPr lang="ja-JP" altLang="en-US" sz="1400">
                <a:solidFill>
                  <a:srgbClr val="404040"/>
                </a:solidFill>
                <a:effectLst/>
                <a:latin typeface="ＭＳ Ｐゴシック" pitchFamily="50" charset="-128"/>
              </a:rPr>
              <a:t>喘息予防のためのよくわかる食物アレルギーの基礎知識　　環境再生保全機構　</a:t>
            </a:r>
            <a:r>
              <a:rPr lang="en-US" altLang="ja-JP" sz="1400">
                <a:solidFill>
                  <a:srgbClr val="404040"/>
                </a:solidFill>
                <a:effectLst/>
                <a:latin typeface="ＭＳ Ｐゴシック" pitchFamily="50" charset="-128"/>
              </a:rPr>
              <a:t>2010</a:t>
            </a:r>
            <a:r>
              <a:rPr lang="ja-JP" altLang="en-US" sz="1400">
                <a:solidFill>
                  <a:srgbClr val="404040"/>
                </a:solidFill>
                <a:effectLst/>
                <a:latin typeface="ＭＳ Ｐゴシック" pitchFamily="50" charset="-128"/>
              </a:rPr>
              <a:t>年　一部改変</a:t>
            </a:r>
          </a:p>
        </p:txBody>
      </p:sp>
    </p:spTree>
    <p:extLst>
      <p:ext uri="{BB962C8B-B14F-4D97-AF65-F5344CB8AC3E}">
        <p14:creationId xmlns:p14="http://schemas.microsoft.com/office/powerpoint/2010/main" xmlns="" val="36943275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5536" y="1268760"/>
            <a:ext cx="8568952" cy="4924425"/>
          </a:xfrm>
          <a:prstGeom prst="rect">
            <a:avLst/>
          </a:prstGeom>
        </p:spPr>
        <p:txBody>
          <a:bodyPr wrap="square">
            <a:spAutoFit/>
          </a:bodyPr>
          <a:lstStyle/>
          <a:p>
            <a:pPr eaLnBrk="1" hangingPunct="1"/>
            <a:r>
              <a:rPr kumimoji="1" lang="ja-JP" altLang="en-US" sz="3200" b="1" dirty="0" smtClean="0">
                <a:solidFill>
                  <a:prstClr val="black"/>
                </a:solidFill>
                <a:effectLst/>
                <a:latin typeface="ＭＳ Ｐゴシック"/>
                <a:ea typeface="ＭＳ Ｐゴシック"/>
              </a:rPr>
              <a:t>蜂に刺された時の症状</a:t>
            </a:r>
            <a:endParaRPr kumimoji="1" lang="en-US" altLang="ja-JP" sz="3200" b="1" dirty="0" smtClean="0">
              <a:solidFill>
                <a:prstClr val="black"/>
              </a:solidFill>
              <a:effectLst/>
              <a:latin typeface="ＭＳ Ｐゴシック"/>
              <a:ea typeface="ＭＳ Ｐゴシック"/>
            </a:endParaRPr>
          </a:p>
          <a:p>
            <a:pPr eaLnBrk="1" hangingPunct="1"/>
            <a:r>
              <a:rPr kumimoji="1" lang="ja-JP" altLang="en-US" sz="2800" dirty="0" smtClean="0">
                <a:solidFill>
                  <a:srgbClr val="0070C0"/>
                </a:solidFill>
                <a:effectLst/>
                <a:latin typeface="ＭＳ Ｐゴシック"/>
                <a:ea typeface="ＭＳ Ｐゴシック"/>
              </a:rPr>
              <a:t>蜂毒そのものによる症状</a:t>
            </a:r>
            <a:endParaRPr kumimoji="1" lang="en-US" altLang="ja-JP" sz="2800" dirty="0" smtClean="0">
              <a:solidFill>
                <a:srgbClr val="0070C0"/>
              </a:solidFill>
              <a:effectLst/>
              <a:latin typeface="ＭＳ Ｐゴシック"/>
              <a:ea typeface="ＭＳ Ｐゴシック"/>
            </a:endParaRPr>
          </a:p>
          <a:p>
            <a:pPr eaLnBrk="1" hangingPunct="1"/>
            <a:r>
              <a:rPr kumimoji="1" lang="ja-JP" altLang="en-US" sz="2400" dirty="0" smtClean="0">
                <a:solidFill>
                  <a:prstClr val="black"/>
                </a:solidFill>
                <a:effectLst/>
                <a:latin typeface="ＭＳ Ｐゴシック"/>
                <a:ea typeface="ＭＳ Ｐゴシック"/>
              </a:rPr>
              <a:t>強い</a:t>
            </a:r>
            <a:r>
              <a:rPr kumimoji="1" lang="ja-JP" altLang="en-US" sz="2400" dirty="0">
                <a:solidFill>
                  <a:prstClr val="black"/>
                </a:solidFill>
                <a:effectLst/>
                <a:latin typeface="ＭＳ Ｐゴシック"/>
                <a:ea typeface="ＭＳ Ｐゴシック"/>
              </a:rPr>
              <a:t>痛み、かゆみ、発赤</a:t>
            </a:r>
            <a:r>
              <a:rPr kumimoji="1" lang="ja-JP" altLang="en-US" sz="2400" dirty="0" smtClean="0">
                <a:solidFill>
                  <a:prstClr val="black"/>
                </a:solidFill>
                <a:effectLst/>
                <a:latin typeface="ＭＳ Ｐゴシック"/>
                <a:ea typeface="ＭＳ Ｐゴシック"/>
              </a:rPr>
              <a:t>、腫れ。通常</a:t>
            </a:r>
            <a:r>
              <a:rPr kumimoji="1" lang="en-US" altLang="ja-JP" sz="2400" dirty="0">
                <a:solidFill>
                  <a:prstClr val="black"/>
                </a:solidFill>
                <a:effectLst/>
                <a:latin typeface="ＭＳ Ｐゴシック"/>
                <a:ea typeface="ＭＳ Ｐゴシック"/>
              </a:rPr>
              <a:t>3</a:t>
            </a:r>
            <a:r>
              <a:rPr kumimoji="1" lang="ja-JP" altLang="en-US" sz="2400" dirty="0">
                <a:solidFill>
                  <a:prstClr val="black"/>
                </a:solidFill>
                <a:effectLst/>
                <a:latin typeface="ＭＳ Ｐゴシック"/>
                <a:ea typeface="ＭＳ Ｐゴシック"/>
              </a:rPr>
              <a:t>日間ほどで</a:t>
            </a:r>
            <a:r>
              <a:rPr kumimoji="1" lang="ja-JP" altLang="en-US" sz="2400" dirty="0" smtClean="0">
                <a:solidFill>
                  <a:prstClr val="black"/>
                </a:solidFill>
                <a:effectLst/>
                <a:latin typeface="ＭＳ Ｐゴシック"/>
                <a:ea typeface="ＭＳ Ｐゴシック"/>
              </a:rPr>
              <a:t>消失する。</a:t>
            </a:r>
            <a:endParaRPr kumimoji="1" lang="en-US" altLang="ja-JP" sz="2400" dirty="0" smtClean="0">
              <a:solidFill>
                <a:prstClr val="black"/>
              </a:solidFill>
              <a:effectLst/>
              <a:latin typeface="ＭＳ Ｐゴシック"/>
              <a:ea typeface="ＭＳ Ｐゴシック"/>
            </a:endParaRPr>
          </a:p>
          <a:p>
            <a:pPr eaLnBrk="1" hangingPunct="1"/>
            <a:r>
              <a:rPr kumimoji="1" lang="ja-JP" altLang="en-US" sz="2400" dirty="0" smtClean="0">
                <a:solidFill>
                  <a:prstClr val="black"/>
                </a:solidFill>
                <a:effectLst/>
                <a:latin typeface="ＭＳ Ｐゴシック"/>
                <a:ea typeface="ＭＳ Ｐゴシック"/>
              </a:rPr>
              <a:t>ただし、時に蜂毒そのものによるアナフィラキシーショックもある。</a:t>
            </a:r>
            <a:endParaRPr kumimoji="1" lang="en-US" altLang="ja-JP" sz="2400" dirty="0" smtClean="0">
              <a:solidFill>
                <a:prstClr val="black"/>
              </a:solidFill>
              <a:effectLst/>
              <a:latin typeface="ＭＳ Ｐゴシック"/>
              <a:ea typeface="ＭＳ Ｐゴシック"/>
            </a:endParaRPr>
          </a:p>
          <a:p>
            <a:pPr eaLnBrk="1" hangingPunct="1"/>
            <a:r>
              <a:rPr kumimoji="1" lang="ja-JP" altLang="en-US" sz="2800" dirty="0" smtClean="0">
                <a:solidFill>
                  <a:srgbClr val="0070C0"/>
                </a:solidFill>
                <a:effectLst/>
                <a:latin typeface="ＭＳ Ｐゴシック"/>
                <a:ea typeface="ＭＳ Ｐゴシック"/>
              </a:rPr>
              <a:t>蜂アレルギーによる症状</a:t>
            </a:r>
            <a:endParaRPr kumimoji="1" lang="en-US" altLang="ja-JP" sz="2800" dirty="0" smtClean="0">
              <a:solidFill>
                <a:srgbClr val="0070C0"/>
              </a:solidFill>
              <a:effectLst/>
              <a:latin typeface="ＭＳ Ｐゴシック"/>
              <a:ea typeface="ＭＳ Ｐゴシック"/>
            </a:endParaRPr>
          </a:p>
          <a:p>
            <a:pPr eaLnBrk="1" hangingPunct="1"/>
            <a:r>
              <a:rPr kumimoji="1" lang="ja-JP" altLang="en-US" sz="2400" dirty="0">
                <a:solidFill>
                  <a:prstClr val="black"/>
                </a:solidFill>
                <a:effectLst/>
                <a:latin typeface="ＭＳ Ｐゴシック"/>
              </a:rPr>
              <a:t>アナフィラキシーは刺傷後</a:t>
            </a:r>
            <a:r>
              <a:rPr kumimoji="1" lang="en-US" altLang="ja-JP" sz="2400" dirty="0">
                <a:solidFill>
                  <a:prstClr val="black"/>
                </a:solidFill>
                <a:effectLst/>
                <a:latin typeface="ＭＳ Ｐゴシック"/>
              </a:rPr>
              <a:t>15</a:t>
            </a:r>
            <a:r>
              <a:rPr kumimoji="1" lang="ja-JP" altLang="en-US" sz="2400" dirty="0">
                <a:solidFill>
                  <a:prstClr val="black"/>
                </a:solidFill>
                <a:effectLst/>
                <a:latin typeface="ＭＳ Ｐゴシック"/>
              </a:rPr>
              <a:t>分以内に生じる。</a:t>
            </a:r>
          </a:p>
          <a:p>
            <a:pPr eaLnBrk="1" hangingPunct="1"/>
            <a:r>
              <a:rPr kumimoji="1" lang="ja-JP" altLang="en-US" sz="2400" dirty="0" smtClean="0">
                <a:solidFill>
                  <a:prstClr val="black"/>
                </a:solidFill>
                <a:effectLst/>
                <a:latin typeface="ＭＳ Ｐゴシック"/>
                <a:ea typeface="ＭＳ Ｐゴシック"/>
              </a:rPr>
              <a:t>嘔吐</a:t>
            </a:r>
            <a:r>
              <a:rPr kumimoji="1" lang="ja-JP" altLang="en-US" sz="2400" dirty="0">
                <a:solidFill>
                  <a:prstClr val="black"/>
                </a:solidFill>
                <a:effectLst/>
                <a:latin typeface="ＭＳ Ｐゴシック"/>
                <a:ea typeface="ＭＳ Ｐゴシック"/>
              </a:rPr>
              <a:t>、寒気、全身の</a:t>
            </a:r>
            <a:r>
              <a:rPr kumimoji="1" lang="ja-JP" altLang="en-US" sz="2400" dirty="0" err="1" smtClean="0">
                <a:solidFill>
                  <a:prstClr val="black"/>
                </a:solidFill>
                <a:effectLst/>
                <a:latin typeface="ＭＳ Ｐゴシック"/>
                <a:ea typeface="ＭＳ Ｐゴシック"/>
              </a:rPr>
              <a:t>じんま疹</a:t>
            </a:r>
            <a:r>
              <a:rPr kumimoji="1" lang="ja-JP" altLang="en-US" sz="2400" dirty="0" smtClean="0">
                <a:solidFill>
                  <a:prstClr val="black"/>
                </a:solidFill>
                <a:effectLst/>
                <a:latin typeface="ＭＳ Ｐゴシック"/>
                <a:ea typeface="ＭＳ Ｐゴシック"/>
              </a:rPr>
              <a:t>、</a:t>
            </a:r>
            <a:r>
              <a:rPr kumimoji="1" lang="ja-JP" altLang="en-US" sz="2400" dirty="0">
                <a:solidFill>
                  <a:prstClr val="black"/>
                </a:solidFill>
                <a:effectLst/>
                <a:latin typeface="ＭＳ Ｐゴシック"/>
                <a:ea typeface="ＭＳ Ｐゴシック"/>
              </a:rPr>
              <a:t>呼吸困難や意識</a:t>
            </a:r>
            <a:r>
              <a:rPr kumimoji="1" lang="ja-JP" altLang="en-US" sz="2400" dirty="0" smtClean="0">
                <a:solidFill>
                  <a:prstClr val="black"/>
                </a:solidFill>
                <a:effectLst/>
                <a:latin typeface="ＭＳ Ｐゴシック"/>
                <a:ea typeface="ＭＳ Ｐゴシック"/>
              </a:rPr>
              <a:t>障害、ショック症状。</a:t>
            </a:r>
            <a:endParaRPr kumimoji="1" lang="en-US" altLang="ja-JP" sz="2400" dirty="0" smtClean="0">
              <a:solidFill>
                <a:prstClr val="black"/>
              </a:solidFill>
              <a:effectLst/>
              <a:latin typeface="ＭＳ Ｐゴシック"/>
              <a:ea typeface="ＭＳ Ｐゴシック"/>
            </a:endParaRPr>
          </a:p>
          <a:p>
            <a:pPr eaLnBrk="1" hangingPunct="1"/>
            <a:r>
              <a:rPr kumimoji="1" lang="ja-JP" altLang="en-US" sz="2400" dirty="0" smtClean="0">
                <a:solidFill>
                  <a:prstClr val="black"/>
                </a:solidFill>
                <a:effectLst/>
                <a:latin typeface="ＭＳ Ｐゴシック"/>
                <a:ea typeface="ＭＳ Ｐゴシック"/>
              </a:rPr>
              <a:t>時に死</a:t>
            </a:r>
            <a:r>
              <a:rPr kumimoji="1" lang="ja-JP" altLang="en-US" sz="2400" dirty="0">
                <a:solidFill>
                  <a:prstClr val="black"/>
                </a:solidFill>
                <a:effectLst/>
                <a:latin typeface="ＭＳ Ｐゴシック"/>
                <a:ea typeface="ＭＳ Ｐゴシック"/>
              </a:rPr>
              <a:t>に</a:t>
            </a:r>
            <a:r>
              <a:rPr kumimoji="1" lang="ja-JP" altLang="en-US" sz="2400" dirty="0" smtClean="0">
                <a:solidFill>
                  <a:prstClr val="black"/>
                </a:solidFill>
                <a:effectLst/>
                <a:latin typeface="ＭＳ Ｐゴシック"/>
                <a:ea typeface="ＭＳ Ｐゴシック"/>
              </a:rPr>
              <a:t>至る。</a:t>
            </a:r>
            <a:endParaRPr kumimoji="1" lang="ja-JP" altLang="en-US" sz="2400" dirty="0">
              <a:solidFill>
                <a:prstClr val="black"/>
              </a:solidFill>
              <a:effectLst/>
              <a:latin typeface="ＭＳ Ｐゴシック"/>
              <a:ea typeface="ＭＳ Ｐゴシック"/>
            </a:endParaRPr>
          </a:p>
          <a:p>
            <a:pPr eaLnBrk="1" hangingPunct="1">
              <a:spcBef>
                <a:spcPts val="1200"/>
              </a:spcBef>
            </a:pPr>
            <a:r>
              <a:rPr kumimoji="1" lang="ja-JP" altLang="en-US" sz="2400" dirty="0" smtClean="0">
                <a:solidFill>
                  <a:prstClr val="black"/>
                </a:solidFill>
                <a:effectLst/>
                <a:latin typeface="ＭＳ Ｐゴシック"/>
                <a:ea typeface="ＭＳ Ｐゴシック"/>
              </a:rPr>
              <a:t>蜂によるアナフィラキシーは、</a:t>
            </a:r>
            <a:r>
              <a:rPr kumimoji="1" lang="ja-JP" altLang="en-US" sz="2400" dirty="0" smtClean="0">
                <a:solidFill>
                  <a:srgbClr val="FF0000"/>
                </a:solidFill>
                <a:effectLst/>
                <a:latin typeface="ＭＳ Ｐゴシック"/>
                <a:ea typeface="ＭＳ Ｐゴシック"/>
              </a:rPr>
              <a:t>初めての蜂刺</a:t>
            </a:r>
            <a:r>
              <a:rPr kumimoji="1" lang="ja-JP" altLang="en-US" sz="2400" dirty="0">
                <a:solidFill>
                  <a:srgbClr val="FF0000"/>
                </a:solidFill>
                <a:effectLst/>
                <a:latin typeface="ＭＳ Ｐゴシック"/>
                <a:ea typeface="ＭＳ Ｐゴシック"/>
              </a:rPr>
              <a:t>し事故</a:t>
            </a:r>
            <a:r>
              <a:rPr kumimoji="1" lang="ja-JP" altLang="en-US" sz="2400" dirty="0" smtClean="0">
                <a:solidFill>
                  <a:srgbClr val="FF0000"/>
                </a:solidFill>
                <a:effectLst/>
                <a:latin typeface="ＭＳ Ｐゴシック"/>
                <a:ea typeface="ＭＳ Ｐゴシック"/>
              </a:rPr>
              <a:t>でも起こりうる</a:t>
            </a:r>
            <a:r>
              <a:rPr kumimoji="1" lang="ja-JP" altLang="en-US" sz="2400" dirty="0" smtClean="0">
                <a:solidFill>
                  <a:prstClr val="black"/>
                </a:solidFill>
                <a:effectLst/>
                <a:latin typeface="ＭＳ Ｐゴシック"/>
                <a:ea typeface="ＭＳ Ｐゴシック"/>
              </a:rPr>
              <a:t>。</a:t>
            </a:r>
            <a:endParaRPr kumimoji="1" lang="en-US" altLang="ja-JP" sz="2400" dirty="0" smtClean="0">
              <a:solidFill>
                <a:prstClr val="black"/>
              </a:solidFill>
              <a:effectLst/>
              <a:latin typeface="ＭＳ Ｐゴシック"/>
              <a:ea typeface="ＭＳ Ｐゴシック"/>
            </a:endParaRPr>
          </a:p>
          <a:p>
            <a:pPr eaLnBrk="1" hangingPunct="1"/>
            <a:r>
              <a:rPr kumimoji="1" lang="ja-JP" altLang="en-US" sz="2400" dirty="0" smtClean="0">
                <a:solidFill>
                  <a:prstClr val="black"/>
                </a:solidFill>
                <a:effectLst/>
                <a:latin typeface="ＭＳ Ｐゴシック"/>
                <a:ea typeface="ＭＳ Ｐゴシック"/>
              </a:rPr>
              <a:t>前回の蜂刺</a:t>
            </a:r>
            <a:r>
              <a:rPr kumimoji="1" lang="ja-JP" altLang="en-US" sz="2400" dirty="0">
                <a:solidFill>
                  <a:prstClr val="black"/>
                </a:solidFill>
                <a:effectLst/>
                <a:latin typeface="ＭＳ Ｐゴシック"/>
                <a:ea typeface="ＭＳ Ｐゴシック"/>
              </a:rPr>
              <a:t>し事故の時</a:t>
            </a:r>
            <a:r>
              <a:rPr kumimoji="1" lang="ja-JP" altLang="en-US" sz="2400" dirty="0" smtClean="0">
                <a:solidFill>
                  <a:prstClr val="black"/>
                </a:solidFill>
                <a:effectLst/>
                <a:latin typeface="ＭＳ Ｐゴシック"/>
                <a:ea typeface="ＭＳ Ｐゴシック"/>
              </a:rPr>
              <a:t>に、</a:t>
            </a:r>
            <a:r>
              <a:rPr kumimoji="1" lang="ja-JP" altLang="en-US" sz="2400" dirty="0" smtClean="0">
                <a:solidFill>
                  <a:srgbClr val="FF0000"/>
                </a:solidFill>
                <a:effectLst/>
                <a:latin typeface="ＭＳ Ｐゴシック"/>
                <a:ea typeface="ＭＳ Ｐゴシック"/>
              </a:rPr>
              <a:t>刺された部位の腫れが大きく数日間</a:t>
            </a:r>
            <a:r>
              <a:rPr kumimoji="1" lang="ja-JP" altLang="en-US" sz="2400" dirty="0">
                <a:solidFill>
                  <a:srgbClr val="FF0000"/>
                </a:solidFill>
                <a:effectLst/>
                <a:latin typeface="ＭＳ Ｐゴシック"/>
                <a:ea typeface="ＭＳ Ｐゴシック"/>
              </a:rPr>
              <a:t>続いたような</a:t>
            </a:r>
            <a:r>
              <a:rPr kumimoji="1" lang="ja-JP" altLang="en-US" sz="2400" dirty="0" smtClean="0">
                <a:solidFill>
                  <a:srgbClr val="FF0000"/>
                </a:solidFill>
                <a:effectLst/>
                <a:latin typeface="ＭＳ Ｐゴシック"/>
                <a:ea typeface="ＭＳ Ｐゴシック"/>
              </a:rPr>
              <a:t>場合は要注意</a:t>
            </a:r>
            <a:r>
              <a:rPr kumimoji="1" lang="ja-JP" altLang="en-US" sz="2400" dirty="0" smtClean="0">
                <a:solidFill>
                  <a:prstClr val="black"/>
                </a:solidFill>
                <a:effectLst/>
                <a:latin typeface="ＭＳ Ｐゴシック"/>
                <a:ea typeface="ＭＳ Ｐゴシック"/>
              </a:rPr>
              <a:t>。</a:t>
            </a:r>
            <a:endParaRPr kumimoji="1" lang="en-US" altLang="ja-JP" sz="2400" dirty="0" smtClean="0">
              <a:solidFill>
                <a:prstClr val="black"/>
              </a:solidFill>
              <a:effectLst/>
              <a:latin typeface="ＭＳ Ｐゴシック"/>
              <a:ea typeface="ＭＳ Ｐゴシック"/>
            </a:endParaRPr>
          </a:p>
          <a:p>
            <a:pPr eaLnBrk="1" hangingPunct="1"/>
            <a:r>
              <a:rPr kumimoji="1" lang="ja-JP" altLang="en-US" sz="2400" dirty="0" smtClean="0">
                <a:solidFill>
                  <a:prstClr val="black"/>
                </a:solidFill>
                <a:effectLst/>
                <a:latin typeface="ＭＳ Ｐゴシック"/>
                <a:ea typeface="ＭＳ Ｐゴシック"/>
              </a:rPr>
              <a:t>血液検査で抗体の有無を確認することも一考です。</a:t>
            </a:r>
            <a:endParaRPr kumimoji="1" lang="ja-JP" altLang="en-US" sz="2400" dirty="0">
              <a:solidFill>
                <a:prstClr val="black"/>
              </a:solidFill>
              <a:effectLst/>
              <a:latin typeface="ＭＳ Ｐゴシック"/>
              <a:ea typeface="ＭＳ Ｐゴシック"/>
            </a:endParaRPr>
          </a:p>
        </p:txBody>
      </p:sp>
      <p:sp>
        <p:nvSpPr>
          <p:cNvPr id="4" name="テキスト ボックス 3"/>
          <p:cNvSpPr txBox="1"/>
          <p:nvPr/>
        </p:nvSpPr>
        <p:spPr>
          <a:xfrm>
            <a:off x="0" y="416858"/>
            <a:ext cx="5364088" cy="769441"/>
          </a:xfrm>
          <a:prstGeom prst="rect">
            <a:avLst/>
          </a:prstGeom>
          <a:noFill/>
        </p:spPr>
        <p:txBody>
          <a:bodyPr wrap="square" rtlCol="0">
            <a:spAutoFit/>
          </a:bodyPr>
          <a:lstStyle/>
          <a:p>
            <a:pPr algn="ctr" eaLnBrk="1" hangingPunct="1"/>
            <a:r>
              <a:rPr kumimoji="1" lang="ja-JP" altLang="en-US" sz="4400" dirty="0" smtClean="0">
                <a:solidFill>
                  <a:srgbClr val="C00000"/>
                </a:solidFill>
                <a:effectLst/>
                <a:latin typeface="HGP創英角ｺﾞｼｯｸUB" pitchFamily="50" charset="-128"/>
                <a:ea typeface="HGP創英角ｺﾞｼｯｸUB" pitchFamily="50" charset="-128"/>
              </a:rPr>
              <a:t>蜂アレルギー</a:t>
            </a:r>
            <a:endParaRPr kumimoji="1" lang="en-US" altLang="ja-JP" sz="4400" dirty="0" smtClean="0">
              <a:solidFill>
                <a:srgbClr val="C00000"/>
              </a:solidFill>
              <a:effectLst/>
              <a:latin typeface="HGP創英角ｺﾞｼｯｸUB" pitchFamily="50" charset="-128"/>
              <a:ea typeface="HGP創英角ｺﾞｼｯｸUB" pitchFamily="50" charset="-128"/>
            </a:endParaRPr>
          </a:p>
        </p:txBody>
      </p:sp>
      <p:pic>
        <p:nvPicPr>
          <p:cNvPr id="5" name="Picture 2" descr="http://www.anaphylaxis.jp/forum/images/photo_be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692696"/>
            <a:ext cx="4104456" cy="13490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テキスト ボックス 5"/>
          <p:cNvSpPr txBox="1"/>
          <p:nvPr/>
        </p:nvSpPr>
        <p:spPr>
          <a:xfrm>
            <a:off x="3020186" y="6193185"/>
            <a:ext cx="5955476" cy="646331"/>
          </a:xfrm>
          <a:prstGeom prst="rect">
            <a:avLst/>
          </a:prstGeom>
          <a:noFill/>
        </p:spPr>
        <p:txBody>
          <a:bodyPr wrap="none" rtlCol="0">
            <a:spAutoFit/>
          </a:bodyPr>
          <a:lstStyle/>
          <a:p>
            <a:pPr eaLnBrk="1" hangingPunct="1"/>
            <a:r>
              <a:rPr kumimoji="1" lang="ja-JP" altLang="en-US" sz="1200" dirty="0" smtClean="0">
                <a:solidFill>
                  <a:prstClr val="black"/>
                </a:solidFill>
                <a:effectLst/>
                <a:latin typeface="Tahoma" pitchFamily="34" charset="0"/>
              </a:rPr>
              <a:t>出典：アナフィラキシー対策フォーラム　</a:t>
            </a:r>
            <a:r>
              <a:rPr kumimoji="1" lang="en-US" altLang="ja-JP" sz="1200" dirty="0">
                <a:solidFill>
                  <a:prstClr val="black"/>
                </a:solidFill>
                <a:effectLst/>
                <a:latin typeface="Tahoma" pitchFamily="34" charset="0"/>
              </a:rPr>
              <a:t>www.anaphylaxis.jp</a:t>
            </a:r>
            <a:endParaRPr kumimoji="1" lang="ja-JP" altLang="en-US" sz="1200" dirty="0">
              <a:solidFill>
                <a:prstClr val="black"/>
              </a:solidFill>
              <a:effectLst/>
              <a:latin typeface="Tahoma" pitchFamily="34" charset="0"/>
            </a:endParaRPr>
          </a:p>
          <a:p>
            <a:pPr eaLnBrk="1" hangingPunct="1"/>
            <a:r>
              <a:rPr kumimoji="1" lang="ja-JP" altLang="en-US" sz="1200" dirty="0" smtClean="0">
                <a:solidFill>
                  <a:prstClr val="black"/>
                </a:solidFill>
                <a:effectLst/>
                <a:latin typeface="Tahoma" pitchFamily="34" charset="0"/>
              </a:rPr>
              <a:t>写真</a:t>
            </a:r>
            <a:r>
              <a:rPr kumimoji="1" lang="ja-JP" altLang="en-US" sz="1200" dirty="0">
                <a:solidFill>
                  <a:prstClr val="black"/>
                </a:solidFill>
                <a:effectLst/>
                <a:latin typeface="Tahoma" pitchFamily="34" charset="0"/>
              </a:rPr>
              <a:t>提供（スズメバチ）：名古屋市生活衛生センター　山内　博美</a:t>
            </a:r>
            <a:br>
              <a:rPr kumimoji="1" lang="ja-JP" altLang="en-US" sz="1200" dirty="0">
                <a:solidFill>
                  <a:prstClr val="black"/>
                </a:solidFill>
                <a:effectLst/>
                <a:latin typeface="Tahoma" pitchFamily="34" charset="0"/>
              </a:rPr>
            </a:br>
            <a:r>
              <a:rPr kumimoji="1" lang="ja-JP" altLang="en-US" sz="1200" dirty="0">
                <a:solidFill>
                  <a:prstClr val="black"/>
                </a:solidFill>
                <a:effectLst/>
                <a:latin typeface="Tahoma" pitchFamily="34" charset="0"/>
              </a:rPr>
              <a:t>写真提供（アシナガバチ、ミツバチ）：三重大学生物資源学部昆虫学研究室教授　松浦　</a:t>
            </a:r>
            <a:r>
              <a:rPr kumimoji="1" lang="ja-JP" altLang="en-US" sz="1200" dirty="0" smtClean="0">
                <a:solidFill>
                  <a:prstClr val="black"/>
                </a:solidFill>
                <a:effectLst/>
                <a:latin typeface="Tahoma" pitchFamily="34" charset="0"/>
              </a:rPr>
              <a:t>誠</a:t>
            </a:r>
            <a:endParaRPr kumimoji="1" lang="ja-JP" altLang="en-US" sz="1200" dirty="0">
              <a:solidFill>
                <a:prstClr val="black"/>
              </a:solidFill>
              <a:effectLst/>
              <a:latin typeface="Tahoma" pitchFamily="34" charset="0"/>
            </a:endParaRPr>
          </a:p>
        </p:txBody>
      </p:sp>
    </p:spTree>
    <p:extLst>
      <p:ext uri="{BB962C8B-B14F-4D97-AF65-F5344CB8AC3E}">
        <p14:creationId xmlns:p14="http://schemas.microsoft.com/office/powerpoint/2010/main" xmlns="" val="3438101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5536" y="1576531"/>
            <a:ext cx="8568952" cy="4462760"/>
          </a:xfrm>
          <a:prstGeom prst="rect">
            <a:avLst/>
          </a:prstGeom>
        </p:spPr>
        <p:txBody>
          <a:bodyPr wrap="square">
            <a:spAutoFit/>
          </a:bodyPr>
          <a:lstStyle/>
          <a:p>
            <a:pPr eaLnBrk="1" hangingPunct="1">
              <a:spcBef>
                <a:spcPts val="1200"/>
              </a:spcBef>
            </a:pPr>
            <a:r>
              <a:rPr kumimoji="1" lang="ja-JP" altLang="en-US" sz="3200" dirty="0" smtClean="0">
                <a:solidFill>
                  <a:prstClr val="black"/>
                </a:solidFill>
                <a:effectLst/>
                <a:latin typeface="ＭＳ Ｐゴシック"/>
                <a:ea typeface="ＭＳ Ｐゴシック"/>
              </a:rPr>
              <a:t>蜂に刺されたら</a:t>
            </a:r>
            <a:endParaRPr kumimoji="1" lang="en-US" altLang="ja-JP" sz="3200" dirty="0" smtClean="0">
              <a:solidFill>
                <a:prstClr val="black"/>
              </a:solidFill>
              <a:effectLst/>
              <a:latin typeface="ＭＳ Ｐゴシック"/>
              <a:ea typeface="ＭＳ Ｐゴシック"/>
            </a:endParaRPr>
          </a:p>
          <a:p>
            <a:pPr eaLnBrk="1" hangingPunct="1">
              <a:spcBef>
                <a:spcPts val="1200"/>
              </a:spcBef>
            </a:pPr>
            <a:r>
              <a:rPr kumimoji="1" lang="ja-JP" altLang="en-US" sz="2400" dirty="0" smtClean="0">
                <a:solidFill>
                  <a:prstClr val="black"/>
                </a:solidFill>
                <a:effectLst/>
                <a:latin typeface="ＭＳ Ｐゴシック"/>
                <a:ea typeface="ＭＳ Ｐゴシック"/>
              </a:rPr>
              <a:t>毒針</a:t>
            </a:r>
            <a:r>
              <a:rPr kumimoji="1" lang="ja-JP" altLang="en-US" sz="2400" dirty="0">
                <a:solidFill>
                  <a:prstClr val="black"/>
                </a:solidFill>
                <a:effectLst/>
                <a:latin typeface="ＭＳ Ｐゴシック"/>
                <a:ea typeface="ＭＳ Ｐゴシック"/>
              </a:rPr>
              <a:t>が残っていたら直ち</a:t>
            </a:r>
            <a:r>
              <a:rPr kumimoji="1" lang="ja-JP" altLang="en-US" sz="2400" dirty="0" smtClean="0">
                <a:solidFill>
                  <a:prstClr val="black"/>
                </a:solidFill>
                <a:effectLst/>
                <a:latin typeface="ＭＳ Ｐゴシック"/>
                <a:ea typeface="ＭＳ Ｐゴシック"/>
              </a:rPr>
              <a:t>に取り除く。</a:t>
            </a:r>
            <a:endParaRPr kumimoji="1" lang="en-US" altLang="ja-JP" sz="2400" dirty="0" smtClean="0">
              <a:solidFill>
                <a:prstClr val="black"/>
              </a:solidFill>
              <a:effectLst/>
              <a:latin typeface="ＭＳ Ｐゴシック"/>
              <a:ea typeface="ＭＳ Ｐゴシック"/>
            </a:endParaRPr>
          </a:p>
          <a:p>
            <a:pPr eaLnBrk="1" hangingPunct="1">
              <a:spcBef>
                <a:spcPts val="1200"/>
              </a:spcBef>
            </a:pPr>
            <a:r>
              <a:rPr kumimoji="1" lang="ja-JP" altLang="en-US" sz="2400" dirty="0" smtClean="0">
                <a:solidFill>
                  <a:prstClr val="black"/>
                </a:solidFill>
                <a:effectLst/>
                <a:latin typeface="ＭＳ Ｐゴシック"/>
                <a:ea typeface="ＭＳ Ｐゴシック"/>
              </a:rPr>
              <a:t>皮膚</a:t>
            </a:r>
            <a:r>
              <a:rPr kumimoji="1" lang="ja-JP" altLang="en-US" sz="2400" dirty="0">
                <a:solidFill>
                  <a:prstClr val="black"/>
                </a:solidFill>
                <a:effectLst/>
                <a:latin typeface="ＭＳ Ｐゴシック"/>
                <a:ea typeface="ＭＳ Ｐゴシック"/>
              </a:rPr>
              <a:t>に残った毒針を強く押したり、つまんだり、皮膚に深く押し込んだり</a:t>
            </a:r>
            <a:r>
              <a:rPr kumimoji="1" lang="ja-JP" altLang="en-US" sz="2400" dirty="0" smtClean="0">
                <a:solidFill>
                  <a:prstClr val="black"/>
                </a:solidFill>
                <a:effectLst/>
                <a:latin typeface="ＭＳ Ｐゴシック"/>
                <a:ea typeface="ＭＳ Ｐゴシック"/>
              </a:rPr>
              <a:t>しないよう気をつける。爪ではじくようにするとよい。</a:t>
            </a:r>
            <a:endParaRPr kumimoji="1" lang="en-US" altLang="ja-JP" sz="2400" dirty="0" smtClean="0">
              <a:solidFill>
                <a:prstClr val="black"/>
              </a:solidFill>
              <a:effectLst/>
              <a:latin typeface="ＭＳ Ｐゴシック"/>
              <a:ea typeface="ＭＳ Ｐゴシック"/>
            </a:endParaRPr>
          </a:p>
          <a:p>
            <a:pPr eaLnBrk="1" hangingPunct="1">
              <a:spcBef>
                <a:spcPts val="1200"/>
              </a:spcBef>
            </a:pPr>
            <a:r>
              <a:rPr kumimoji="1" lang="ja-JP" altLang="en-US" sz="2400" dirty="0" smtClean="0">
                <a:solidFill>
                  <a:prstClr val="black"/>
                </a:solidFill>
                <a:effectLst/>
                <a:latin typeface="ＭＳ Ｐゴシック"/>
                <a:ea typeface="ＭＳ Ｐゴシック"/>
              </a:rPr>
              <a:t>ポイズンリムーバーがあれば蜂毒</a:t>
            </a:r>
            <a:r>
              <a:rPr kumimoji="1" lang="ja-JP" altLang="en-US" sz="2400" dirty="0">
                <a:solidFill>
                  <a:prstClr val="black"/>
                </a:solidFill>
                <a:effectLst/>
                <a:latin typeface="ＭＳ Ｐゴシック"/>
                <a:ea typeface="ＭＳ Ｐゴシック"/>
              </a:rPr>
              <a:t>を</a:t>
            </a:r>
            <a:r>
              <a:rPr kumimoji="1" lang="ja-JP" altLang="en-US" sz="2400" dirty="0" smtClean="0">
                <a:solidFill>
                  <a:prstClr val="black"/>
                </a:solidFill>
                <a:effectLst/>
                <a:latin typeface="ＭＳ Ｐゴシック"/>
                <a:ea typeface="ＭＳ Ｐゴシック"/>
              </a:rPr>
              <a:t>吸い出し、</a:t>
            </a:r>
            <a:r>
              <a:rPr kumimoji="1" lang="ja-JP" altLang="en-US" sz="2400" dirty="0">
                <a:solidFill>
                  <a:prstClr val="black"/>
                </a:solidFill>
                <a:effectLst/>
                <a:latin typeface="ＭＳ Ｐゴシック"/>
                <a:ea typeface="ＭＳ Ｐゴシック"/>
              </a:rPr>
              <a:t>患部を</a:t>
            </a:r>
            <a:r>
              <a:rPr kumimoji="1" lang="ja-JP" altLang="en-US" sz="2400" dirty="0" smtClean="0">
                <a:solidFill>
                  <a:prstClr val="black"/>
                </a:solidFill>
                <a:effectLst/>
                <a:latin typeface="ＭＳ Ｐゴシック"/>
                <a:ea typeface="ＭＳ Ｐゴシック"/>
              </a:rPr>
              <a:t>冷やす。</a:t>
            </a:r>
            <a:endParaRPr kumimoji="1" lang="en-US" altLang="ja-JP" sz="2400" dirty="0" smtClean="0">
              <a:solidFill>
                <a:prstClr val="black"/>
              </a:solidFill>
              <a:effectLst/>
              <a:latin typeface="ＭＳ Ｐゴシック"/>
              <a:ea typeface="ＭＳ Ｐゴシック"/>
            </a:endParaRPr>
          </a:p>
          <a:p>
            <a:pPr eaLnBrk="1" hangingPunct="1">
              <a:spcBef>
                <a:spcPts val="1200"/>
              </a:spcBef>
            </a:pPr>
            <a:r>
              <a:rPr kumimoji="1" lang="ja-JP" altLang="en-US" sz="2400" dirty="0" smtClean="0">
                <a:solidFill>
                  <a:prstClr val="black"/>
                </a:solidFill>
                <a:effectLst/>
                <a:latin typeface="ＭＳ Ｐゴシック"/>
                <a:ea typeface="ＭＳ Ｐゴシック"/>
              </a:rPr>
              <a:t>手足</a:t>
            </a:r>
            <a:r>
              <a:rPr kumimoji="1" lang="ja-JP" altLang="en-US" sz="2400" dirty="0">
                <a:solidFill>
                  <a:prstClr val="black"/>
                </a:solidFill>
                <a:effectLst/>
                <a:latin typeface="ＭＳ Ｐゴシック"/>
                <a:ea typeface="ＭＳ Ｐゴシック"/>
              </a:rPr>
              <a:t>を刺された場合は心臓に近いところを</a:t>
            </a:r>
            <a:r>
              <a:rPr kumimoji="1" lang="ja-JP" altLang="en-US" sz="2400" dirty="0" smtClean="0">
                <a:solidFill>
                  <a:prstClr val="black"/>
                </a:solidFill>
                <a:effectLst/>
                <a:latin typeface="ＭＳ Ｐゴシック"/>
                <a:ea typeface="ＭＳ Ｐゴシック"/>
              </a:rPr>
              <a:t>縛る。</a:t>
            </a:r>
            <a:endParaRPr kumimoji="1" lang="en-US" altLang="ja-JP" sz="2400" dirty="0" smtClean="0">
              <a:solidFill>
                <a:prstClr val="black"/>
              </a:solidFill>
              <a:effectLst/>
              <a:latin typeface="ＭＳ Ｐゴシック"/>
              <a:ea typeface="ＭＳ Ｐゴシック"/>
            </a:endParaRPr>
          </a:p>
          <a:p>
            <a:pPr eaLnBrk="1" hangingPunct="1">
              <a:spcBef>
                <a:spcPts val="1200"/>
              </a:spcBef>
            </a:pPr>
            <a:r>
              <a:rPr kumimoji="1" lang="ja-JP" altLang="en-US" sz="2400" dirty="0" smtClean="0">
                <a:solidFill>
                  <a:prstClr val="black"/>
                </a:solidFill>
                <a:effectLst/>
                <a:latin typeface="ＭＳ Ｐゴシック"/>
                <a:ea typeface="ＭＳ Ｐゴシック"/>
              </a:rPr>
              <a:t>患部</a:t>
            </a:r>
            <a:r>
              <a:rPr kumimoji="1" lang="ja-JP" altLang="en-US" sz="2400" dirty="0">
                <a:solidFill>
                  <a:prstClr val="black"/>
                </a:solidFill>
                <a:effectLst/>
                <a:latin typeface="ＭＳ Ｐゴシック"/>
                <a:ea typeface="ＭＳ Ｐゴシック"/>
              </a:rPr>
              <a:t>に抗ヒスタミン薬</a:t>
            </a:r>
            <a:r>
              <a:rPr kumimoji="1" lang="ja-JP" altLang="en-US" sz="2400" dirty="0" smtClean="0">
                <a:solidFill>
                  <a:prstClr val="black"/>
                </a:solidFill>
                <a:effectLst/>
                <a:latin typeface="ＭＳ Ｐゴシック"/>
                <a:ea typeface="ＭＳ Ｐゴシック"/>
              </a:rPr>
              <a:t>などを塗布し、抗</a:t>
            </a:r>
            <a:r>
              <a:rPr kumimoji="1" lang="ja-JP" altLang="en-US" sz="2400" dirty="0">
                <a:solidFill>
                  <a:prstClr val="black"/>
                </a:solidFill>
                <a:effectLst/>
                <a:latin typeface="ＭＳ Ｐゴシック"/>
                <a:ea typeface="ＭＳ Ｐゴシック"/>
              </a:rPr>
              <a:t>ヒスタミン薬を</a:t>
            </a:r>
            <a:r>
              <a:rPr kumimoji="1" lang="ja-JP" altLang="en-US" sz="2400" dirty="0" smtClean="0">
                <a:solidFill>
                  <a:prstClr val="black"/>
                </a:solidFill>
                <a:effectLst/>
                <a:latin typeface="ＭＳ Ｐゴシック"/>
                <a:ea typeface="ＭＳ Ｐゴシック"/>
              </a:rPr>
              <a:t>服用する。</a:t>
            </a:r>
            <a:endParaRPr kumimoji="1" lang="ja-JP" altLang="en-US" sz="2400" dirty="0">
              <a:solidFill>
                <a:prstClr val="black"/>
              </a:solidFill>
              <a:effectLst/>
              <a:latin typeface="ＭＳ Ｐゴシック"/>
              <a:ea typeface="ＭＳ Ｐゴシック"/>
            </a:endParaRPr>
          </a:p>
          <a:p>
            <a:pPr eaLnBrk="1" hangingPunct="1">
              <a:spcBef>
                <a:spcPts val="1200"/>
              </a:spcBef>
            </a:pPr>
            <a:r>
              <a:rPr kumimoji="1" lang="ja-JP" altLang="en-US" sz="2400" dirty="0" smtClean="0">
                <a:solidFill>
                  <a:prstClr val="black"/>
                </a:solidFill>
                <a:effectLst/>
                <a:latin typeface="ＭＳ Ｐゴシック"/>
                <a:ea typeface="ＭＳ Ｐゴシック"/>
              </a:rPr>
              <a:t>アナフィラキシー</a:t>
            </a:r>
            <a:r>
              <a:rPr kumimoji="1" lang="ja-JP" altLang="en-US" sz="2400" dirty="0">
                <a:solidFill>
                  <a:prstClr val="black"/>
                </a:solidFill>
                <a:effectLst/>
                <a:latin typeface="ＭＳ Ｐゴシック"/>
                <a:ea typeface="ＭＳ Ｐゴシック"/>
              </a:rPr>
              <a:t>を起こした場合は、自己注射用アドレナリン注射液を投与</a:t>
            </a:r>
            <a:r>
              <a:rPr kumimoji="1" lang="ja-JP" altLang="en-US" sz="2400" dirty="0" smtClean="0">
                <a:solidFill>
                  <a:prstClr val="black"/>
                </a:solidFill>
                <a:effectLst/>
                <a:latin typeface="ＭＳ Ｐゴシック"/>
                <a:ea typeface="ＭＳ Ｐゴシック"/>
              </a:rPr>
              <a:t>する。</a:t>
            </a:r>
            <a:endParaRPr kumimoji="1" lang="ja-JP" altLang="en-US" sz="2400" dirty="0">
              <a:solidFill>
                <a:prstClr val="black"/>
              </a:solidFill>
              <a:effectLst/>
              <a:latin typeface="ＭＳ Ｐゴシック"/>
              <a:ea typeface="ＭＳ Ｐゴシック"/>
            </a:endParaRPr>
          </a:p>
        </p:txBody>
      </p:sp>
      <p:sp>
        <p:nvSpPr>
          <p:cNvPr id="5" name="テキスト ボックス 4"/>
          <p:cNvSpPr txBox="1"/>
          <p:nvPr/>
        </p:nvSpPr>
        <p:spPr>
          <a:xfrm>
            <a:off x="0" y="416858"/>
            <a:ext cx="9144000" cy="769441"/>
          </a:xfrm>
          <a:prstGeom prst="rect">
            <a:avLst/>
          </a:prstGeom>
          <a:noFill/>
        </p:spPr>
        <p:txBody>
          <a:bodyPr wrap="square" rtlCol="0">
            <a:spAutoFit/>
          </a:bodyPr>
          <a:lstStyle/>
          <a:p>
            <a:pPr algn="ctr" eaLnBrk="1" hangingPunct="1"/>
            <a:r>
              <a:rPr kumimoji="1" lang="ja-JP" altLang="en-US" sz="4400" dirty="0" smtClean="0">
                <a:solidFill>
                  <a:srgbClr val="C00000"/>
                </a:solidFill>
                <a:effectLst/>
                <a:latin typeface="HGP創英角ｺﾞｼｯｸUB" pitchFamily="50" charset="-128"/>
                <a:ea typeface="HGP創英角ｺﾞｼｯｸUB" pitchFamily="50" charset="-128"/>
              </a:rPr>
              <a:t>蜂アレルギー</a:t>
            </a:r>
            <a:endParaRPr kumimoji="1" lang="en-US" altLang="ja-JP" sz="4400" dirty="0" smtClean="0">
              <a:solidFill>
                <a:srgbClr val="C00000"/>
              </a:solidFill>
              <a:effectLst/>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xmlns="" val="687151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bwMode="auto">
          <a:xfrm>
            <a:off x="0" y="259978"/>
            <a:ext cx="9144000" cy="122480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lnSpc>
                <a:spcPct val="100000"/>
              </a:lnSpc>
            </a:pPr>
            <a:r>
              <a:rPr lang="en-US" altLang="ja-JP" sz="3600" dirty="0" smtClean="0">
                <a:solidFill>
                  <a:srgbClr val="C00000"/>
                </a:solidFill>
                <a:effectLst/>
                <a:latin typeface="HGP創英角ｺﾞｼｯｸUB" pitchFamily="50" charset="-128"/>
                <a:ea typeface="HGP創英角ｺﾞｼｯｸUB" pitchFamily="50" charset="-128"/>
              </a:rPr>
              <a:t/>
            </a:r>
            <a:br>
              <a:rPr lang="en-US" altLang="ja-JP" sz="3600" dirty="0" smtClean="0">
                <a:solidFill>
                  <a:srgbClr val="C00000"/>
                </a:solidFill>
                <a:effectLst/>
                <a:latin typeface="HGP創英角ｺﾞｼｯｸUB" pitchFamily="50" charset="-128"/>
                <a:ea typeface="HGP創英角ｺﾞｼｯｸUB" pitchFamily="50" charset="-128"/>
              </a:rPr>
            </a:br>
            <a:r>
              <a:rPr lang="en-US" altLang="ja-JP" sz="3600" dirty="0" smtClean="0">
                <a:solidFill>
                  <a:srgbClr val="C00000"/>
                </a:solidFill>
                <a:effectLst/>
                <a:latin typeface="HGP創英角ｺﾞｼｯｸUB" pitchFamily="50" charset="-128"/>
                <a:ea typeface="HGP創英角ｺﾞｼｯｸUB" pitchFamily="50" charset="-128"/>
              </a:rPr>
              <a:t/>
            </a:r>
            <a:br>
              <a:rPr lang="en-US" altLang="ja-JP" sz="3600" dirty="0" smtClean="0">
                <a:solidFill>
                  <a:srgbClr val="C00000"/>
                </a:solidFill>
                <a:effectLst/>
                <a:latin typeface="HGP創英角ｺﾞｼｯｸUB" pitchFamily="50" charset="-128"/>
                <a:ea typeface="HGP創英角ｺﾞｼｯｸUB" pitchFamily="50" charset="-128"/>
              </a:rPr>
            </a:br>
            <a:r>
              <a:rPr lang="en-US" altLang="ja-JP" sz="3600" dirty="0" smtClean="0">
                <a:solidFill>
                  <a:srgbClr val="C00000"/>
                </a:solidFill>
                <a:effectLst/>
                <a:latin typeface="HGP創英角ｺﾞｼｯｸUB" pitchFamily="50" charset="-128"/>
                <a:ea typeface="HGP創英角ｺﾞｼｯｸUB" pitchFamily="50" charset="-128"/>
              </a:rPr>
              <a:t/>
            </a:r>
            <a:br>
              <a:rPr lang="en-US" altLang="ja-JP" sz="3600" dirty="0" smtClean="0">
                <a:solidFill>
                  <a:srgbClr val="C00000"/>
                </a:solidFill>
                <a:effectLst/>
                <a:latin typeface="HGP創英角ｺﾞｼｯｸUB" pitchFamily="50" charset="-128"/>
                <a:ea typeface="HGP創英角ｺﾞｼｯｸUB" pitchFamily="50" charset="-128"/>
              </a:rPr>
            </a:br>
            <a:r>
              <a:rPr lang="en-US" altLang="ja-JP" sz="3600" dirty="0" smtClean="0">
                <a:solidFill>
                  <a:srgbClr val="C00000"/>
                </a:solidFill>
                <a:effectLst/>
                <a:latin typeface="HGP創英角ｺﾞｼｯｸUB" pitchFamily="50" charset="-128"/>
                <a:ea typeface="HGP創英角ｺﾞｼｯｸUB" pitchFamily="50" charset="-128"/>
              </a:rPr>
              <a:t/>
            </a:r>
            <a:br>
              <a:rPr lang="en-US" altLang="ja-JP" sz="3600" dirty="0" smtClean="0">
                <a:solidFill>
                  <a:srgbClr val="C00000"/>
                </a:solidFill>
                <a:effectLst/>
                <a:latin typeface="HGP創英角ｺﾞｼｯｸUB" pitchFamily="50" charset="-128"/>
                <a:ea typeface="HGP創英角ｺﾞｼｯｸUB" pitchFamily="50" charset="-128"/>
              </a:rPr>
            </a:br>
            <a:r>
              <a:rPr lang="ja-JP" altLang="en-US" sz="3600" dirty="0" smtClean="0">
                <a:solidFill>
                  <a:srgbClr val="C00000"/>
                </a:solidFill>
                <a:effectLst/>
                <a:latin typeface="HGP創英角ｺﾞｼｯｸUB" pitchFamily="50" charset="-128"/>
                <a:ea typeface="HGP創英角ｺﾞｼｯｸUB" pitchFamily="50" charset="-128"/>
              </a:rPr>
              <a:t>アナフィラキシー・アナフィラキシーショック</a:t>
            </a:r>
            <a:r>
              <a:rPr lang="en-US" altLang="ja-JP" sz="3600" dirty="0" smtClean="0">
                <a:solidFill>
                  <a:srgbClr val="C00000"/>
                </a:solidFill>
                <a:effectLst/>
                <a:latin typeface="HGP創英角ｺﾞｼｯｸUB" pitchFamily="50" charset="-128"/>
                <a:ea typeface="HGP創英角ｺﾞｼｯｸUB" pitchFamily="50" charset="-128"/>
              </a:rPr>
              <a:t/>
            </a:r>
            <a:br>
              <a:rPr lang="en-US" altLang="ja-JP" sz="3600" dirty="0" smtClean="0">
                <a:solidFill>
                  <a:srgbClr val="C00000"/>
                </a:solidFill>
                <a:effectLst/>
                <a:latin typeface="HGP創英角ｺﾞｼｯｸUB" pitchFamily="50" charset="-128"/>
                <a:ea typeface="HGP創英角ｺﾞｼｯｸUB" pitchFamily="50" charset="-128"/>
              </a:rPr>
            </a:br>
            <a:r>
              <a:rPr lang="ja-JP" altLang="en-US" sz="3600" dirty="0" smtClean="0">
                <a:solidFill>
                  <a:srgbClr val="C00000"/>
                </a:solidFill>
                <a:effectLst/>
                <a:latin typeface="HGP創英角ｺﾞｼｯｸUB" pitchFamily="50" charset="-128"/>
                <a:ea typeface="HGP創英角ｺﾞｼｯｸUB" pitchFamily="50" charset="-128"/>
              </a:rPr>
              <a:t>に対する医療機関での対応</a:t>
            </a:r>
          </a:p>
        </p:txBody>
      </p:sp>
      <p:sp>
        <p:nvSpPr>
          <p:cNvPr id="5" name="角丸四角形 4"/>
          <p:cNvSpPr/>
          <p:nvPr/>
        </p:nvSpPr>
        <p:spPr>
          <a:xfrm>
            <a:off x="1115616" y="1697022"/>
            <a:ext cx="7056784" cy="867882"/>
          </a:xfrm>
          <a:prstGeom prst="roundRect">
            <a:avLst/>
          </a:prstGeom>
          <a:solidFill>
            <a:schemeClr val="tx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latin typeface="+mn-ea"/>
              </a:rPr>
              <a:t>軽度であれば抗ヒスタミン薬（経口・静注）、気管支拡張薬吸入</a:t>
            </a:r>
            <a:endParaRPr kumimoji="1" lang="en-US" altLang="ja-JP" sz="2000" dirty="0">
              <a:effectLst/>
              <a:latin typeface="+mn-ea"/>
            </a:endParaRPr>
          </a:p>
          <a:p>
            <a:pPr algn="ctr"/>
            <a:r>
              <a:rPr kumimoji="1" lang="ja-JP" altLang="en-US" sz="2000" dirty="0">
                <a:effectLst/>
                <a:latin typeface="+mn-ea"/>
              </a:rPr>
              <a:t>ただし改善がなければ速やかに下記処置に移行</a:t>
            </a:r>
            <a:r>
              <a:rPr kumimoji="1" lang="ja-JP" altLang="en-US" sz="2400" dirty="0">
                <a:effectLst/>
                <a:latin typeface="+mn-ea"/>
              </a:rPr>
              <a:t>　　　　</a:t>
            </a:r>
            <a:endParaRPr kumimoji="1" lang="en-US" altLang="ja-JP" sz="2400" dirty="0">
              <a:effectLst/>
              <a:latin typeface="+mn-ea"/>
            </a:endParaRPr>
          </a:p>
        </p:txBody>
      </p:sp>
      <p:sp>
        <p:nvSpPr>
          <p:cNvPr id="6" name="角丸四角形 5"/>
          <p:cNvSpPr/>
          <p:nvPr/>
        </p:nvSpPr>
        <p:spPr>
          <a:xfrm>
            <a:off x="395536" y="2636912"/>
            <a:ext cx="8538330" cy="308357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a:solidFill>
                  <a:srgbClr val="FF0066"/>
                </a:solidFill>
                <a:effectLst/>
                <a:latin typeface="+mn-ea"/>
              </a:rPr>
              <a:t>食物に</a:t>
            </a:r>
            <a:r>
              <a:rPr kumimoji="1" lang="ja-JP" altLang="en-US" sz="2200" b="1" dirty="0" smtClean="0">
                <a:solidFill>
                  <a:srgbClr val="FF0066"/>
                </a:solidFill>
                <a:effectLst/>
                <a:latin typeface="+mn-ea"/>
              </a:rPr>
              <a:t>よるアナフィラキシーでは</a:t>
            </a:r>
            <a:endParaRPr kumimoji="1" lang="en-US" altLang="ja-JP" sz="2200" b="1" dirty="0" smtClean="0">
              <a:solidFill>
                <a:srgbClr val="FF0066"/>
              </a:solidFill>
              <a:effectLst/>
              <a:latin typeface="+mn-ea"/>
            </a:endParaRPr>
          </a:p>
          <a:p>
            <a:pPr algn="ctr"/>
            <a:r>
              <a:rPr kumimoji="1" lang="ja-JP" altLang="en-US" sz="2200" b="1" dirty="0" smtClean="0">
                <a:solidFill>
                  <a:srgbClr val="FF0066"/>
                </a:solidFill>
                <a:effectLst/>
                <a:latin typeface="+mn-ea"/>
              </a:rPr>
              <a:t>喉頭</a:t>
            </a:r>
            <a:r>
              <a:rPr kumimoji="1" lang="ja-JP" altLang="en-US" sz="2200" b="1" dirty="0">
                <a:solidFill>
                  <a:srgbClr val="FF0066"/>
                </a:solidFill>
                <a:effectLst/>
                <a:latin typeface="+mn-ea"/>
              </a:rPr>
              <a:t>浮腫や末梢血管拡張による血圧低下に対する</a:t>
            </a:r>
            <a:r>
              <a:rPr kumimoji="1" lang="ja-JP" altLang="en-US" sz="2200" b="1" dirty="0" smtClean="0">
                <a:solidFill>
                  <a:srgbClr val="FF0066"/>
                </a:solidFill>
                <a:effectLst/>
                <a:latin typeface="+mn-ea"/>
              </a:rPr>
              <a:t>対応がポイント</a:t>
            </a:r>
            <a:endParaRPr kumimoji="1" lang="en-US" altLang="ja-JP" sz="2200" b="1" dirty="0">
              <a:solidFill>
                <a:srgbClr val="FF0066"/>
              </a:solidFill>
              <a:effectLst/>
              <a:latin typeface="+mn-ea"/>
            </a:endParaRPr>
          </a:p>
          <a:p>
            <a:r>
              <a:rPr kumimoji="1" lang="ja-JP" altLang="en-US" sz="2200" dirty="0">
                <a:solidFill>
                  <a:schemeClr val="bg2">
                    <a:lumMod val="25000"/>
                  </a:schemeClr>
                </a:solidFill>
                <a:effectLst/>
                <a:latin typeface="+mn-ea"/>
              </a:rPr>
              <a:t>　</a:t>
            </a:r>
            <a:r>
              <a:rPr kumimoji="1" lang="ja-JP" altLang="en-US" sz="2200" dirty="0" smtClean="0">
                <a:solidFill>
                  <a:schemeClr val="bg2">
                    <a:lumMod val="25000"/>
                  </a:schemeClr>
                </a:solidFill>
                <a:effectLst/>
                <a:latin typeface="+mn-ea"/>
              </a:rPr>
              <a:t>アドレナリン筋注：</a:t>
            </a:r>
            <a:r>
              <a:rPr kumimoji="1" lang="en-US" altLang="ja-JP" sz="2200" dirty="0" smtClean="0">
                <a:solidFill>
                  <a:schemeClr val="bg2">
                    <a:lumMod val="25000"/>
                  </a:schemeClr>
                </a:solidFill>
                <a:effectLst/>
                <a:latin typeface="+mn-ea"/>
              </a:rPr>
              <a:t>0.01mg/kg</a:t>
            </a:r>
            <a:r>
              <a:rPr kumimoji="1" lang="ja-JP" altLang="en-US" sz="2200" dirty="0" err="1">
                <a:solidFill>
                  <a:schemeClr val="bg2">
                    <a:lumMod val="25000"/>
                  </a:schemeClr>
                </a:solidFill>
                <a:effectLst/>
                <a:latin typeface="+mn-ea"/>
              </a:rPr>
              <a:t>、</a:t>
            </a:r>
            <a:r>
              <a:rPr kumimoji="1" lang="ja-JP" altLang="en-US" sz="2200" dirty="0">
                <a:solidFill>
                  <a:schemeClr val="bg2">
                    <a:lumMod val="25000"/>
                  </a:schemeClr>
                </a:solidFill>
                <a:effectLst/>
                <a:latin typeface="+mn-ea"/>
              </a:rPr>
              <a:t>最大</a:t>
            </a:r>
            <a:r>
              <a:rPr kumimoji="1" lang="en-US" altLang="ja-JP" sz="2200" dirty="0" smtClean="0">
                <a:solidFill>
                  <a:schemeClr val="bg2">
                    <a:lumMod val="25000"/>
                  </a:schemeClr>
                </a:solidFill>
                <a:effectLst/>
                <a:latin typeface="+mn-ea"/>
              </a:rPr>
              <a:t>0.5ml</a:t>
            </a:r>
          </a:p>
          <a:p>
            <a:r>
              <a:rPr kumimoji="1" lang="ja-JP" altLang="en-US" sz="2200" dirty="0">
                <a:solidFill>
                  <a:schemeClr val="bg2">
                    <a:lumMod val="25000"/>
                  </a:schemeClr>
                </a:solidFill>
                <a:effectLst/>
                <a:latin typeface="+mn-ea"/>
              </a:rPr>
              <a:t>　</a:t>
            </a:r>
            <a:r>
              <a:rPr kumimoji="1" lang="ja-JP" altLang="en-US" sz="2200" dirty="0" smtClean="0">
                <a:solidFill>
                  <a:schemeClr val="bg2">
                    <a:lumMod val="25000"/>
                  </a:schemeClr>
                </a:solidFill>
                <a:effectLst/>
                <a:latin typeface="+mn-ea"/>
              </a:rPr>
              <a:t>　　　　　　　　　　　必要であれば</a:t>
            </a:r>
            <a:r>
              <a:rPr kumimoji="1" lang="en-US" altLang="ja-JP" sz="2200" dirty="0" smtClean="0">
                <a:solidFill>
                  <a:schemeClr val="bg2">
                    <a:lumMod val="25000"/>
                  </a:schemeClr>
                </a:solidFill>
                <a:effectLst/>
                <a:latin typeface="+mn-ea"/>
              </a:rPr>
              <a:t>15</a:t>
            </a:r>
            <a:r>
              <a:rPr kumimoji="1" lang="ja-JP" altLang="en-US" sz="2200" dirty="0">
                <a:solidFill>
                  <a:schemeClr val="bg2">
                    <a:lumMod val="25000"/>
                  </a:schemeClr>
                </a:solidFill>
                <a:effectLst/>
                <a:latin typeface="+mn-ea"/>
              </a:rPr>
              <a:t>分ごとに反復投与</a:t>
            </a:r>
            <a:endParaRPr kumimoji="1" lang="en-US" altLang="ja-JP" sz="2200" dirty="0">
              <a:solidFill>
                <a:schemeClr val="bg2">
                  <a:lumMod val="25000"/>
                </a:schemeClr>
              </a:solidFill>
              <a:effectLst/>
              <a:latin typeface="+mn-ea"/>
            </a:endParaRPr>
          </a:p>
          <a:p>
            <a:r>
              <a:rPr kumimoji="1" lang="ja-JP" altLang="en-US" sz="2200" dirty="0">
                <a:solidFill>
                  <a:schemeClr val="bg2">
                    <a:lumMod val="25000"/>
                  </a:schemeClr>
                </a:solidFill>
                <a:effectLst/>
                <a:latin typeface="+mn-ea"/>
              </a:rPr>
              <a:t>　</a:t>
            </a:r>
            <a:r>
              <a:rPr kumimoji="1" lang="ja-JP" altLang="en-US" sz="2200" dirty="0" smtClean="0">
                <a:solidFill>
                  <a:schemeClr val="bg2">
                    <a:lumMod val="25000"/>
                  </a:schemeClr>
                </a:solidFill>
                <a:effectLst/>
                <a:latin typeface="+mn-ea"/>
              </a:rPr>
              <a:t>等張液急速輸液：当初</a:t>
            </a:r>
            <a:r>
              <a:rPr kumimoji="1" lang="en-US" altLang="ja-JP" sz="2200" dirty="0">
                <a:solidFill>
                  <a:schemeClr val="bg2">
                    <a:lumMod val="25000"/>
                  </a:schemeClr>
                </a:solidFill>
                <a:effectLst/>
                <a:latin typeface="+mn-ea"/>
              </a:rPr>
              <a:t>20ml/</a:t>
            </a:r>
            <a:r>
              <a:rPr kumimoji="1" lang="ja-JP" altLang="en-US" sz="2200" dirty="0">
                <a:solidFill>
                  <a:schemeClr val="bg2">
                    <a:lumMod val="25000"/>
                  </a:schemeClr>
                </a:solidFill>
                <a:effectLst/>
                <a:latin typeface="+mn-ea"/>
              </a:rPr>
              <a:t>ｋｇを</a:t>
            </a:r>
            <a:r>
              <a:rPr kumimoji="1" lang="en-US" altLang="ja-JP" sz="2200" dirty="0">
                <a:solidFill>
                  <a:schemeClr val="bg2">
                    <a:lumMod val="25000"/>
                  </a:schemeClr>
                </a:solidFill>
                <a:effectLst/>
                <a:latin typeface="+mn-ea"/>
              </a:rPr>
              <a:t>20</a:t>
            </a:r>
            <a:r>
              <a:rPr kumimoji="1" lang="ja-JP" altLang="en-US" sz="2200" dirty="0">
                <a:solidFill>
                  <a:schemeClr val="bg2">
                    <a:lumMod val="25000"/>
                  </a:schemeClr>
                </a:solidFill>
                <a:effectLst/>
                <a:latin typeface="+mn-ea"/>
              </a:rPr>
              <a:t>分以内に</a:t>
            </a:r>
            <a:r>
              <a:rPr kumimoji="1" lang="ja-JP" altLang="en-US" sz="2200" dirty="0" smtClean="0">
                <a:solidFill>
                  <a:schemeClr val="bg2">
                    <a:lumMod val="25000"/>
                  </a:schemeClr>
                </a:solidFill>
                <a:effectLst/>
                <a:latin typeface="+mn-ea"/>
              </a:rPr>
              <a:t>投与→以後必要量へ</a:t>
            </a:r>
            <a:endParaRPr kumimoji="1" lang="en-US" altLang="ja-JP" sz="2200" dirty="0">
              <a:solidFill>
                <a:schemeClr val="bg2">
                  <a:lumMod val="25000"/>
                </a:schemeClr>
              </a:solidFill>
              <a:effectLst/>
              <a:latin typeface="+mn-ea"/>
            </a:endParaRPr>
          </a:p>
          <a:p>
            <a:r>
              <a:rPr kumimoji="1" lang="ja-JP" altLang="en-US" sz="2200" dirty="0">
                <a:solidFill>
                  <a:schemeClr val="bg2">
                    <a:lumMod val="25000"/>
                  </a:schemeClr>
                </a:solidFill>
                <a:effectLst/>
                <a:latin typeface="+mn-ea"/>
              </a:rPr>
              <a:t>　</a:t>
            </a:r>
            <a:r>
              <a:rPr kumimoji="1" lang="ja-JP" altLang="en-US" sz="2200" dirty="0" smtClean="0">
                <a:solidFill>
                  <a:schemeClr val="bg2">
                    <a:lumMod val="25000"/>
                  </a:schemeClr>
                </a:solidFill>
                <a:effectLst/>
                <a:latin typeface="+mn-ea"/>
              </a:rPr>
              <a:t>酸素投与：</a:t>
            </a:r>
            <a:r>
              <a:rPr kumimoji="1" lang="en-US" altLang="ja-JP" sz="2200" dirty="0" smtClean="0">
                <a:solidFill>
                  <a:schemeClr val="bg2">
                    <a:lumMod val="25000"/>
                  </a:schemeClr>
                </a:solidFill>
                <a:effectLst/>
                <a:latin typeface="+mn-ea"/>
              </a:rPr>
              <a:t>SpO2</a:t>
            </a:r>
            <a:r>
              <a:rPr kumimoji="1" lang="ja-JP" altLang="en-US" sz="2200" dirty="0">
                <a:solidFill>
                  <a:schemeClr val="bg2">
                    <a:lumMod val="25000"/>
                  </a:schemeClr>
                </a:solidFill>
                <a:effectLst/>
                <a:latin typeface="+mn-ea"/>
              </a:rPr>
              <a:t>も参考</a:t>
            </a:r>
            <a:r>
              <a:rPr kumimoji="1" lang="ja-JP" altLang="en-US" sz="2200" dirty="0" smtClean="0">
                <a:solidFill>
                  <a:schemeClr val="bg2">
                    <a:lumMod val="25000"/>
                  </a:schemeClr>
                </a:solidFill>
                <a:effectLst/>
                <a:latin typeface="+mn-ea"/>
              </a:rPr>
              <a:t>に十分量を投与</a:t>
            </a:r>
            <a:endParaRPr kumimoji="1" lang="en-US" altLang="ja-JP" sz="2200" dirty="0">
              <a:solidFill>
                <a:schemeClr val="bg2">
                  <a:lumMod val="25000"/>
                </a:schemeClr>
              </a:solidFill>
              <a:effectLst/>
              <a:latin typeface="+mn-ea"/>
            </a:endParaRPr>
          </a:p>
          <a:p>
            <a:r>
              <a:rPr kumimoji="1" lang="ja-JP" altLang="en-US" sz="2200" dirty="0">
                <a:solidFill>
                  <a:schemeClr val="bg2">
                    <a:lumMod val="25000"/>
                  </a:schemeClr>
                </a:solidFill>
                <a:effectLst/>
                <a:latin typeface="+mn-ea"/>
              </a:rPr>
              <a:t>　</a:t>
            </a:r>
            <a:r>
              <a:rPr kumimoji="1" lang="ja-JP" altLang="en-US" sz="2200" dirty="0" smtClean="0">
                <a:solidFill>
                  <a:schemeClr val="bg2">
                    <a:lumMod val="25000"/>
                  </a:schemeClr>
                </a:solidFill>
                <a:effectLst/>
                <a:latin typeface="+mn-ea"/>
              </a:rPr>
              <a:t>ステロイド</a:t>
            </a:r>
            <a:r>
              <a:rPr kumimoji="1" lang="ja-JP" altLang="en-US" sz="2200" dirty="0">
                <a:solidFill>
                  <a:schemeClr val="bg2">
                    <a:lumMod val="25000"/>
                  </a:schemeClr>
                </a:solidFill>
                <a:effectLst/>
                <a:latin typeface="+mn-ea"/>
              </a:rPr>
              <a:t>薬全身</a:t>
            </a:r>
            <a:r>
              <a:rPr kumimoji="1" lang="ja-JP" altLang="en-US" sz="2200" dirty="0" smtClean="0">
                <a:solidFill>
                  <a:schemeClr val="bg2">
                    <a:lumMod val="25000"/>
                  </a:schemeClr>
                </a:solidFill>
                <a:effectLst/>
                <a:latin typeface="+mn-ea"/>
              </a:rPr>
              <a:t>投与：ハイドロコーチゾン</a:t>
            </a:r>
            <a:r>
              <a:rPr kumimoji="1" lang="ja-JP" altLang="en-US" sz="2200" dirty="0">
                <a:solidFill>
                  <a:schemeClr val="bg2">
                    <a:lumMod val="25000"/>
                  </a:schemeClr>
                </a:solidFill>
                <a:effectLst/>
                <a:latin typeface="+mn-ea"/>
              </a:rPr>
              <a:t>　</a:t>
            </a:r>
            <a:r>
              <a:rPr kumimoji="1" lang="en-US" altLang="ja-JP" sz="2200" dirty="0">
                <a:solidFill>
                  <a:schemeClr val="bg2">
                    <a:lumMod val="25000"/>
                  </a:schemeClr>
                </a:solidFill>
                <a:effectLst/>
                <a:latin typeface="+mn-ea"/>
              </a:rPr>
              <a:t>5</a:t>
            </a:r>
            <a:r>
              <a:rPr kumimoji="1" lang="ja-JP" altLang="en-US" sz="2200" dirty="0">
                <a:solidFill>
                  <a:schemeClr val="bg2">
                    <a:lumMod val="25000"/>
                  </a:schemeClr>
                </a:solidFill>
                <a:effectLst/>
                <a:latin typeface="+mn-ea"/>
              </a:rPr>
              <a:t>～</a:t>
            </a:r>
            <a:r>
              <a:rPr kumimoji="1" lang="en-US" altLang="ja-JP" sz="2200" dirty="0">
                <a:solidFill>
                  <a:schemeClr val="bg2">
                    <a:lumMod val="25000"/>
                  </a:schemeClr>
                </a:solidFill>
                <a:effectLst/>
                <a:latin typeface="+mn-ea"/>
              </a:rPr>
              <a:t>10mg/kg</a:t>
            </a:r>
          </a:p>
          <a:p>
            <a:r>
              <a:rPr kumimoji="1" lang="ja-JP" altLang="en-US" sz="2200" dirty="0">
                <a:solidFill>
                  <a:schemeClr val="bg2">
                    <a:lumMod val="25000"/>
                  </a:schemeClr>
                </a:solidFill>
                <a:effectLst/>
                <a:latin typeface="+mn-ea"/>
              </a:rPr>
              <a:t>　　　　　　　　　　　　　　　</a:t>
            </a:r>
            <a:r>
              <a:rPr kumimoji="1" lang="ja-JP" altLang="en-US" sz="2200" dirty="0" smtClean="0">
                <a:solidFill>
                  <a:schemeClr val="bg2">
                    <a:lumMod val="25000"/>
                  </a:schemeClr>
                </a:solidFill>
                <a:effectLst/>
                <a:latin typeface="+mn-ea"/>
              </a:rPr>
              <a:t> メチルプレドニゾロン</a:t>
            </a:r>
            <a:r>
              <a:rPr kumimoji="1" lang="en-US" altLang="ja-JP" sz="2200" dirty="0">
                <a:solidFill>
                  <a:schemeClr val="bg2">
                    <a:lumMod val="25000"/>
                  </a:schemeClr>
                </a:solidFill>
                <a:effectLst/>
                <a:latin typeface="+mn-ea"/>
              </a:rPr>
              <a:t>1</a:t>
            </a:r>
            <a:r>
              <a:rPr kumimoji="1" lang="ja-JP" altLang="en-US" sz="2200" dirty="0">
                <a:solidFill>
                  <a:schemeClr val="bg2">
                    <a:lumMod val="25000"/>
                  </a:schemeClr>
                </a:solidFill>
                <a:effectLst/>
                <a:latin typeface="+mn-ea"/>
              </a:rPr>
              <a:t>～</a:t>
            </a:r>
            <a:r>
              <a:rPr kumimoji="1" lang="en-US" altLang="ja-JP" sz="2200" dirty="0" smtClean="0">
                <a:solidFill>
                  <a:schemeClr val="bg2">
                    <a:lumMod val="25000"/>
                  </a:schemeClr>
                </a:solidFill>
                <a:effectLst/>
                <a:latin typeface="+mn-ea"/>
              </a:rPr>
              <a:t>2mg/kg</a:t>
            </a:r>
            <a:r>
              <a:rPr kumimoji="1" lang="ja-JP" altLang="en-US" sz="2200" dirty="0" smtClean="0">
                <a:solidFill>
                  <a:schemeClr val="bg2">
                    <a:lumMod val="25000"/>
                  </a:schemeClr>
                </a:solidFill>
                <a:effectLst/>
                <a:latin typeface="+mn-ea"/>
              </a:rPr>
              <a:t>　　等</a:t>
            </a:r>
            <a:endParaRPr kumimoji="1" lang="en-US" altLang="ja-JP" sz="2200" dirty="0">
              <a:solidFill>
                <a:schemeClr val="bg2">
                  <a:lumMod val="25000"/>
                </a:schemeClr>
              </a:solidFill>
              <a:effectLst/>
              <a:latin typeface="+mn-ea"/>
            </a:endParaRPr>
          </a:p>
          <a:p>
            <a:r>
              <a:rPr kumimoji="1" lang="ja-JP" altLang="en-US" sz="2200" dirty="0">
                <a:solidFill>
                  <a:schemeClr val="bg2">
                    <a:lumMod val="25000"/>
                  </a:schemeClr>
                </a:solidFill>
                <a:effectLst/>
                <a:latin typeface="+mn-ea"/>
              </a:rPr>
              <a:t>　　　　　　　　　　　</a:t>
            </a:r>
            <a:r>
              <a:rPr kumimoji="1" lang="ja-JP" altLang="en-US" sz="2200" dirty="0" smtClean="0">
                <a:solidFill>
                  <a:schemeClr val="bg2">
                    <a:lumMod val="25000"/>
                  </a:schemeClr>
                </a:solidFill>
                <a:effectLst/>
                <a:latin typeface="+mn-ea"/>
              </a:rPr>
              <a:t>　　　</a:t>
            </a:r>
            <a:r>
              <a:rPr kumimoji="1" lang="ja-JP" altLang="en-US" sz="2000" dirty="0">
                <a:solidFill>
                  <a:schemeClr val="bg2">
                    <a:lumMod val="25000"/>
                  </a:schemeClr>
                </a:solidFill>
                <a:effectLst/>
                <a:latin typeface="+mn-ea"/>
              </a:rPr>
              <a:t>　</a:t>
            </a:r>
            <a:r>
              <a:rPr kumimoji="1" lang="ja-JP" altLang="en-US" sz="2000" dirty="0" smtClean="0">
                <a:solidFill>
                  <a:schemeClr val="bg2">
                    <a:lumMod val="25000"/>
                  </a:schemeClr>
                </a:solidFill>
                <a:effectLst/>
                <a:latin typeface="+mn-ea"/>
              </a:rPr>
              <a:t>（注：ソル</a:t>
            </a:r>
            <a:r>
              <a:rPr kumimoji="1" lang="ja-JP" altLang="en-US" sz="2000" dirty="0">
                <a:solidFill>
                  <a:schemeClr val="bg2">
                    <a:lumMod val="25000"/>
                  </a:schemeClr>
                </a:solidFill>
                <a:effectLst/>
                <a:latin typeface="+mn-ea"/>
              </a:rPr>
              <a:t>・メドロール</a:t>
            </a:r>
            <a:r>
              <a:rPr kumimoji="1" lang="en-US" altLang="ja-JP" sz="2000" baseline="30000" dirty="0">
                <a:solidFill>
                  <a:schemeClr val="bg2">
                    <a:lumMod val="25000"/>
                  </a:schemeClr>
                </a:solidFill>
                <a:effectLst/>
                <a:latin typeface="+mn-ea"/>
              </a:rPr>
              <a:t>®</a:t>
            </a:r>
            <a:r>
              <a:rPr kumimoji="1" lang="ja-JP" altLang="en-US" sz="2000" dirty="0">
                <a:solidFill>
                  <a:schemeClr val="bg2">
                    <a:lumMod val="25000"/>
                  </a:schemeClr>
                </a:solidFill>
                <a:effectLst/>
                <a:latin typeface="+mn-ea"/>
              </a:rPr>
              <a:t>静注用</a:t>
            </a:r>
            <a:r>
              <a:rPr kumimoji="1" lang="en-US" altLang="ja-JP" sz="2000" dirty="0">
                <a:solidFill>
                  <a:schemeClr val="bg2">
                    <a:lumMod val="25000"/>
                  </a:schemeClr>
                </a:solidFill>
                <a:effectLst/>
                <a:latin typeface="+mn-ea"/>
              </a:rPr>
              <a:t>40mg</a:t>
            </a:r>
            <a:r>
              <a:rPr kumimoji="1" lang="ja-JP" altLang="en-US" sz="2000" dirty="0">
                <a:solidFill>
                  <a:schemeClr val="bg2">
                    <a:lumMod val="25000"/>
                  </a:schemeClr>
                </a:solidFill>
                <a:effectLst/>
                <a:latin typeface="+mn-ea"/>
              </a:rPr>
              <a:t>は乳糖を含有）　</a:t>
            </a:r>
            <a:r>
              <a:rPr kumimoji="1" lang="ja-JP" altLang="en-US" sz="2200" dirty="0">
                <a:solidFill>
                  <a:schemeClr val="bg2">
                    <a:lumMod val="25000"/>
                  </a:schemeClr>
                </a:solidFill>
                <a:effectLst/>
                <a:latin typeface="+mn-ea"/>
              </a:rPr>
              <a:t>　</a:t>
            </a:r>
            <a:endParaRPr kumimoji="1" lang="ja-JP" altLang="en-US" sz="2200" dirty="0">
              <a:solidFill>
                <a:schemeClr val="bg2">
                  <a:lumMod val="25000"/>
                </a:schemeClr>
              </a:solidFill>
            </a:endParaRPr>
          </a:p>
        </p:txBody>
      </p:sp>
      <p:sp>
        <p:nvSpPr>
          <p:cNvPr id="7" name="角丸四角形 6"/>
          <p:cNvSpPr/>
          <p:nvPr/>
        </p:nvSpPr>
        <p:spPr>
          <a:xfrm>
            <a:off x="2195736" y="5805264"/>
            <a:ext cx="4824536" cy="8367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latin typeface="+mn-ea"/>
              </a:rPr>
              <a:t>アドレナリン持続点滴　</a:t>
            </a:r>
            <a:endParaRPr kumimoji="1" lang="en-US" altLang="ja-JP" sz="2000" dirty="0">
              <a:effectLst/>
              <a:latin typeface="+mn-ea"/>
            </a:endParaRPr>
          </a:p>
          <a:p>
            <a:pPr algn="ctr"/>
            <a:r>
              <a:rPr kumimoji="1" lang="ja-JP" altLang="en-US" sz="2000" dirty="0">
                <a:effectLst/>
                <a:latin typeface="+mn-ea"/>
              </a:rPr>
              <a:t>人工呼吸</a:t>
            </a:r>
            <a:r>
              <a:rPr kumimoji="1" lang="ja-JP" altLang="en-US" sz="2000" dirty="0" smtClean="0">
                <a:effectLst/>
                <a:latin typeface="+mn-ea"/>
              </a:rPr>
              <a:t>管理・心</a:t>
            </a:r>
            <a:r>
              <a:rPr kumimoji="1" lang="ja-JP" altLang="en-US" sz="2000" dirty="0">
                <a:effectLst/>
                <a:latin typeface="+mn-ea"/>
              </a:rPr>
              <a:t>マッサージ・除細動</a:t>
            </a:r>
            <a:endParaRPr kumimoji="1" lang="en-US" altLang="ja-JP" sz="2000" dirty="0">
              <a:effectLst/>
              <a:latin typeface="+mn-ea"/>
            </a:endParaRPr>
          </a:p>
        </p:txBody>
      </p:sp>
    </p:spTree>
    <p:extLst>
      <p:ext uri="{BB962C8B-B14F-4D97-AF65-F5344CB8AC3E}">
        <p14:creationId xmlns:p14="http://schemas.microsoft.com/office/powerpoint/2010/main" xmlns="" val="11036022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765175"/>
            <a:ext cx="9144000" cy="52562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2pPr>
            <a:lvl3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3pPr>
            <a:lvl4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4pPr>
            <a:lvl5pPr algn="ctr" rtl="0" eaLnBrk="0" fontAlgn="base" hangingPunct="0">
              <a:lnSpc>
                <a:spcPts val="5800"/>
              </a:lnSpc>
              <a:spcBef>
                <a:spcPct val="0"/>
              </a:spcBef>
              <a:spcAft>
                <a:spcPct val="0"/>
              </a:spcAft>
              <a:defRPr kumimoji="1" sz="5400">
                <a:solidFill>
                  <a:schemeClr val="tx2"/>
                </a:solidFill>
                <a:latin typeface="Franklin Gothic Book"/>
                <a:ea typeface="HG創英角ｺﾞｼｯｸUB"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a:lstStyle>
          <a:p>
            <a:pPr eaLnBrk="1" hangingPunct="1">
              <a:lnSpc>
                <a:spcPct val="150000"/>
              </a:lnSpc>
              <a:defRPr/>
            </a:pPr>
            <a:r>
              <a:rPr lang="ja-JP" altLang="en-US" sz="7200" dirty="0" smtClean="0">
                <a:solidFill>
                  <a:srgbClr val="C00000"/>
                </a:solidFill>
                <a:effectLst/>
                <a:latin typeface="HGP創英角ｺﾞｼｯｸUB" pitchFamily="50" charset="-128"/>
                <a:ea typeface="HGP創英角ｺﾞｼｯｸUB" pitchFamily="50" charset="-128"/>
              </a:rPr>
              <a:t>食物アレルギー</a:t>
            </a:r>
            <a:r>
              <a:rPr lang="en-US" altLang="ja-JP" sz="7200" dirty="0" smtClean="0">
                <a:solidFill>
                  <a:srgbClr val="C00000"/>
                </a:solidFill>
                <a:effectLst/>
                <a:latin typeface="HGP創英角ｺﾞｼｯｸUB" pitchFamily="50" charset="-128"/>
                <a:ea typeface="HGP創英角ｺﾞｼｯｸUB" pitchFamily="50" charset="-128"/>
              </a:rPr>
              <a:t/>
            </a:r>
            <a:br>
              <a:rPr lang="en-US" altLang="ja-JP" sz="7200" dirty="0" smtClean="0">
                <a:solidFill>
                  <a:srgbClr val="C00000"/>
                </a:solidFill>
                <a:effectLst/>
                <a:latin typeface="HGP創英角ｺﾞｼｯｸUB" pitchFamily="50" charset="-128"/>
                <a:ea typeface="HGP創英角ｺﾞｼｯｸUB" pitchFamily="50" charset="-128"/>
              </a:rPr>
            </a:br>
            <a:r>
              <a:rPr lang="ja-JP" altLang="en-US" dirty="0" smtClean="0">
                <a:solidFill>
                  <a:schemeClr val="tx2">
                    <a:lumMod val="75000"/>
                  </a:schemeClr>
                </a:solidFill>
                <a:effectLst/>
                <a:latin typeface="HGP創英角ｺﾞｼｯｸUB" pitchFamily="50" charset="-128"/>
                <a:ea typeface="HGP創英角ｺﾞｼｯｸUB" pitchFamily="50" charset="-128"/>
              </a:rPr>
              <a:t>保育所・教育機関との連携</a:t>
            </a:r>
            <a:endParaRPr lang="en-US" altLang="ja-JP" dirty="0" smtClean="0">
              <a:solidFill>
                <a:schemeClr val="tx2">
                  <a:lumMod val="75000"/>
                </a:schemeClr>
              </a:solidFill>
              <a:effectLst/>
              <a:latin typeface="HGP創英角ｺﾞｼｯｸUB" pitchFamily="50" charset="-128"/>
              <a:ea typeface="HGP創英角ｺﾞｼｯｸUB" pitchFamily="50" charset="-128"/>
            </a:endParaRPr>
          </a:p>
          <a:p>
            <a:pPr eaLnBrk="1" hangingPunct="1">
              <a:spcBef>
                <a:spcPts val="600"/>
              </a:spcBef>
              <a:buClr>
                <a:srgbClr val="00CCFF"/>
              </a:buClr>
              <a:defRPr/>
            </a:pPr>
            <a:r>
              <a:rPr lang="ja-JP" altLang="en-US" sz="4000" dirty="0" smtClean="0">
                <a:solidFill>
                  <a:schemeClr val="tx2">
                    <a:lumMod val="75000"/>
                  </a:schemeClr>
                </a:solidFill>
                <a:effectLst/>
                <a:latin typeface="HGP創英角ｺﾞｼｯｸUB" pitchFamily="50" charset="-128"/>
                <a:ea typeface="HGP創英角ｺﾞｼｯｸUB" pitchFamily="50" charset="-128"/>
              </a:rPr>
              <a:t>情報共有</a:t>
            </a:r>
            <a:endParaRPr lang="en-US" altLang="ja-JP" sz="4000" dirty="0" smtClean="0">
              <a:solidFill>
                <a:schemeClr val="tx2">
                  <a:lumMod val="75000"/>
                </a:schemeClr>
              </a:solidFill>
              <a:effectLst/>
              <a:latin typeface="HGP創英角ｺﾞｼｯｸUB" pitchFamily="50" charset="-128"/>
              <a:ea typeface="HGP創英角ｺﾞｼｯｸUB" pitchFamily="50" charset="-128"/>
            </a:endParaRPr>
          </a:p>
          <a:p>
            <a:pPr eaLnBrk="1" hangingPunct="1">
              <a:spcBef>
                <a:spcPts val="600"/>
              </a:spcBef>
              <a:buClr>
                <a:srgbClr val="00CCFF"/>
              </a:buClr>
              <a:defRPr/>
            </a:pPr>
            <a:r>
              <a:rPr lang="ja-JP" altLang="en-US" sz="4000" dirty="0">
                <a:solidFill>
                  <a:schemeClr val="tx2">
                    <a:lumMod val="75000"/>
                  </a:schemeClr>
                </a:solidFill>
                <a:effectLst/>
                <a:latin typeface="HGP創英角ｺﾞｼｯｸUB" pitchFamily="50" charset="-128"/>
                <a:ea typeface="HGP創英角ｺﾞｼｯｸUB" pitchFamily="50" charset="-128"/>
              </a:rPr>
              <a:t>給食対応</a:t>
            </a:r>
            <a:endParaRPr lang="ja-JP" altLang="en-US" sz="4000" dirty="0" smtClean="0">
              <a:solidFill>
                <a:srgbClr val="FF0000"/>
              </a:solidFill>
              <a:effectLst/>
              <a:latin typeface="HGP創英角ｺﾞｼｯｸUB" pitchFamily="50" charset="-128"/>
              <a:ea typeface="HGP創英角ｺﾞｼｯｸUB" pitchFamily="50" charset="-128"/>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682625" y="474663"/>
            <a:ext cx="3457575" cy="4968875"/>
          </a:xfrm>
          <a:prstGeom prst="rect">
            <a:avLst/>
          </a:prstGeom>
          <a:solidFill>
            <a:srgbClr val="333333"/>
          </a:solidFill>
          <a:ln w="9525">
            <a:solidFill>
              <a:srgbClr val="333333"/>
            </a:solidFill>
            <a:miter lim="800000"/>
            <a:headEnd/>
            <a:tailEnd/>
          </a:ln>
        </p:spPr>
        <p:txBody>
          <a:bodyPr wrap="none" anchor="ctr"/>
          <a:lstStyle/>
          <a:p>
            <a:endParaRPr lang="ja-JP" altLang="en-US">
              <a:effectLst/>
            </a:endParaRPr>
          </a:p>
        </p:txBody>
      </p:sp>
      <p:pic>
        <p:nvPicPr>
          <p:cNvPr id="107523" name="Picture 3" descr="画像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404813"/>
            <a:ext cx="3460750" cy="489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4" name="Text Box 4"/>
          <p:cNvSpPr txBox="1">
            <a:spLocks noChangeArrowheads="1"/>
          </p:cNvSpPr>
          <p:nvPr/>
        </p:nvSpPr>
        <p:spPr bwMode="auto">
          <a:xfrm>
            <a:off x="5867400" y="2205038"/>
            <a:ext cx="2978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sz="2000">
                <a:effectLst/>
                <a:latin typeface="ＭＳ Ｐゴシック" pitchFamily="50" charset="-128"/>
              </a:rPr>
              <a:t>財団法人日本学校保健会</a:t>
            </a:r>
          </a:p>
          <a:p>
            <a:r>
              <a:rPr lang="ja-JP" altLang="en-US" sz="2000">
                <a:effectLst/>
                <a:latin typeface="ＭＳ Ｐゴシック" pitchFamily="50" charset="-128"/>
              </a:rPr>
              <a:t>　平成</a:t>
            </a:r>
            <a:r>
              <a:rPr lang="en-US" altLang="ja-JP" sz="2000">
                <a:effectLst/>
                <a:latin typeface="ＭＳ Ｐゴシック" pitchFamily="50" charset="-128"/>
              </a:rPr>
              <a:t>20</a:t>
            </a:r>
            <a:r>
              <a:rPr lang="ja-JP" altLang="en-US" sz="2000">
                <a:effectLst/>
                <a:latin typeface="ＭＳ Ｐゴシック" pitchFamily="50" charset="-128"/>
              </a:rPr>
              <a:t>年</a:t>
            </a:r>
            <a:r>
              <a:rPr lang="en-US" altLang="ja-JP" sz="2000">
                <a:effectLst/>
                <a:latin typeface="ＭＳ Ｐゴシック" pitchFamily="50" charset="-128"/>
              </a:rPr>
              <a:t>3</a:t>
            </a:r>
            <a:r>
              <a:rPr lang="ja-JP" altLang="en-US" sz="2000">
                <a:effectLst/>
                <a:latin typeface="ＭＳ Ｐゴシック" pitchFamily="50" charset="-128"/>
              </a:rPr>
              <a:t>月</a:t>
            </a:r>
            <a:r>
              <a:rPr lang="en-US" altLang="ja-JP" sz="2000">
                <a:effectLst/>
                <a:latin typeface="ＭＳ Ｐゴシック" pitchFamily="50" charset="-128"/>
              </a:rPr>
              <a:t>31</a:t>
            </a:r>
            <a:r>
              <a:rPr lang="ja-JP" altLang="en-US" sz="2000">
                <a:effectLst/>
                <a:latin typeface="ＭＳ Ｐゴシック" pitchFamily="50" charset="-128"/>
              </a:rPr>
              <a:t>日　初版</a:t>
            </a:r>
          </a:p>
        </p:txBody>
      </p:sp>
      <p:sp>
        <p:nvSpPr>
          <p:cNvPr id="107525" name="Text Box 5"/>
          <p:cNvSpPr txBox="1">
            <a:spLocks noChangeArrowheads="1"/>
          </p:cNvSpPr>
          <p:nvPr/>
        </p:nvSpPr>
        <p:spPr bwMode="auto">
          <a:xfrm>
            <a:off x="4356100" y="1125538"/>
            <a:ext cx="4325938"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sz="2400">
                <a:effectLst/>
              </a:rPr>
              <a:t>学校のアレルギー疾患に対する</a:t>
            </a:r>
          </a:p>
          <a:p>
            <a:r>
              <a:rPr lang="ja-JP" altLang="en-US" sz="2400">
                <a:effectLst/>
              </a:rPr>
              <a:t>取り組みガイドライン</a:t>
            </a:r>
          </a:p>
        </p:txBody>
      </p:sp>
      <p:sp>
        <p:nvSpPr>
          <p:cNvPr id="107526" name="Text Box 6"/>
          <p:cNvSpPr txBox="1">
            <a:spLocks noChangeArrowheads="1"/>
          </p:cNvSpPr>
          <p:nvPr/>
        </p:nvSpPr>
        <p:spPr bwMode="auto">
          <a:xfrm>
            <a:off x="4356100" y="4437063"/>
            <a:ext cx="430371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sz="2400">
                <a:effectLst/>
              </a:rPr>
              <a:t>保育所におけるアレルギー対応</a:t>
            </a:r>
          </a:p>
          <a:p>
            <a:r>
              <a:rPr lang="ja-JP" altLang="en-US" sz="2400">
                <a:effectLst/>
              </a:rPr>
              <a:t>ガイドライン</a:t>
            </a:r>
          </a:p>
        </p:txBody>
      </p:sp>
      <p:sp>
        <p:nvSpPr>
          <p:cNvPr id="107527" name="Text Box 7"/>
          <p:cNvSpPr txBox="1">
            <a:spLocks noChangeArrowheads="1"/>
          </p:cNvSpPr>
          <p:nvPr/>
        </p:nvSpPr>
        <p:spPr bwMode="auto">
          <a:xfrm>
            <a:off x="5867400" y="5300663"/>
            <a:ext cx="30194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sz="2000">
                <a:effectLst/>
                <a:latin typeface="ＭＳ Ｐゴシック" pitchFamily="50" charset="-128"/>
              </a:rPr>
              <a:t>厚生労働省　平成</a:t>
            </a:r>
            <a:r>
              <a:rPr lang="en-US" altLang="ja-JP" sz="2000">
                <a:effectLst/>
                <a:latin typeface="ＭＳ Ｐゴシック" pitchFamily="50" charset="-128"/>
              </a:rPr>
              <a:t>23</a:t>
            </a:r>
            <a:r>
              <a:rPr lang="ja-JP" altLang="en-US" sz="2000">
                <a:effectLst/>
                <a:latin typeface="ＭＳ Ｐゴシック" pitchFamily="50" charset="-128"/>
              </a:rPr>
              <a:t>年</a:t>
            </a:r>
            <a:r>
              <a:rPr lang="en-US" altLang="ja-JP" sz="2000">
                <a:effectLst/>
                <a:latin typeface="ＭＳ Ｐゴシック" pitchFamily="50" charset="-128"/>
              </a:rPr>
              <a:t>3</a:t>
            </a:r>
            <a:r>
              <a:rPr lang="ja-JP" altLang="en-US" sz="2000">
                <a:effectLst/>
                <a:latin typeface="ＭＳ Ｐゴシック" pitchFamily="50" charset="-128"/>
              </a:rPr>
              <a:t>月</a:t>
            </a:r>
          </a:p>
        </p:txBody>
      </p:sp>
      <p:sp>
        <p:nvSpPr>
          <p:cNvPr id="107528" name="AutoShape 8"/>
          <p:cNvSpPr>
            <a:spLocks noChangeArrowheads="1"/>
          </p:cNvSpPr>
          <p:nvPr/>
        </p:nvSpPr>
        <p:spPr bwMode="auto">
          <a:xfrm>
            <a:off x="6300788" y="3213100"/>
            <a:ext cx="647700" cy="1152525"/>
          </a:xfrm>
          <a:prstGeom prst="downArrow">
            <a:avLst>
              <a:gd name="adj1" fmla="val 50000"/>
              <a:gd name="adj2" fmla="val 44485"/>
            </a:avLst>
          </a:prstGeom>
          <a:solidFill>
            <a:schemeClr val="tx2"/>
          </a:solidFill>
          <a:ln w="9525">
            <a:solidFill>
              <a:schemeClr val="tx1"/>
            </a:solidFill>
            <a:miter lim="800000"/>
            <a:headEnd/>
            <a:tailEnd/>
          </a:ln>
        </p:spPr>
        <p:txBody>
          <a:bodyPr vert="eaVert" wrap="none" anchor="ctr"/>
          <a:lstStyle/>
          <a:p>
            <a:endParaRPr lang="ja-JP" altLang="en-US">
              <a:effectLst/>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画像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900" y="911225"/>
            <a:ext cx="8712200" cy="503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7" name="Text Box 3"/>
          <p:cNvSpPr txBox="1">
            <a:spLocks noChangeArrowheads="1"/>
          </p:cNvSpPr>
          <p:nvPr/>
        </p:nvSpPr>
        <p:spPr bwMode="auto">
          <a:xfrm>
            <a:off x="3816350" y="6223000"/>
            <a:ext cx="5073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a:effectLst/>
              </a:rPr>
              <a:t>学校のアレルギー疾患に対する取組みガイドライン</a:t>
            </a:r>
          </a:p>
          <a:p>
            <a:r>
              <a:rPr lang="ja-JP" altLang="en-US">
                <a:effectLst/>
              </a:rPr>
              <a:t>日本学校保健会　平成</a:t>
            </a:r>
            <a:r>
              <a:rPr lang="en-US" altLang="ja-JP">
                <a:effectLst/>
              </a:rPr>
              <a:t>20</a:t>
            </a:r>
            <a:r>
              <a:rPr lang="ja-JP" altLang="en-US">
                <a:effectLst/>
              </a:rPr>
              <a:t>年</a:t>
            </a:r>
            <a:r>
              <a:rPr lang="en-US" altLang="ja-JP">
                <a:effectLst/>
              </a:rPr>
              <a:t>3</a:t>
            </a:r>
            <a:r>
              <a:rPr lang="ja-JP" altLang="en-US">
                <a:effectLst/>
              </a:rPr>
              <a:t>月</a:t>
            </a:r>
            <a:r>
              <a:rPr lang="en-US" altLang="ja-JP">
                <a:effectLst/>
              </a:rPr>
              <a:t>31</a:t>
            </a:r>
            <a:r>
              <a:rPr lang="ja-JP" altLang="en-US">
                <a:effectLst/>
              </a:rPr>
              <a:t>日　初版</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画像1"/>
          <p:cNvPicPr>
            <a:picLocks noChangeAspect="1" noChangeArrowheads="1"/>
          </p:cNvPicPr>
          <p:nvPr/>
        </p:nvPicPr>
        <p:blipFill>
          <a:blip r:embed="rId2" cstate="print">
            <a:extLst>
              <a:ext uri="{28A0092B-C50C-407E-A947-70E740481C1C}">
                <a14:useLocalDpi xmlns:a14="http://schemas.microsoft.com/office/drawing/2010/main" xmlns="" val="0"/>
              </a:ext>
            </a:extLst>
          </a:blip>
          <a:srcRect l="6131" t="8556" r="5815" b="6920"/>
          <a:stretch>
            <a:fillRect/>
          </a:stretch>
        </p:blipFill>
        <p:spPr bwMode="auto">
          <a:xfrm>
            <a:off x="366713" y="758825"/>
            <a:ext cx="8605837" cy="584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499" name="AutoShape 3"/>
          <p:cNvSpPr>
            <a:spLocks noChangeArrowheads="1"/>
          </p:cNvSpPr>
          <p:nvPr/>
        </p:nvSpPr>
        <p:spPr bwMode="auto">
          <a:xfrm rot="2972878">
            <a:off x="2652713" y="6140450"/>
            <a:ext cx="287338" cy="769937"/>
          </a:xfrm>
          <a:prstGeom prst="upArrow">
            <a:avLst>
              <a:gd name="adj1" fmla="val 49917"/>
              <a:gd name="adj2" fmla="val 151668"/>
            </a:avLst>
          </a:prstGeom>
          <a:solidFill>
            <a:srgbClr val="FF7C80"/>
          </a:solidFill>
          <a:ln w="9525">
            <a:solidFill>
              <a:schemeClr val="tx1"/>
            </a:solidFill>
            <a:miter lim="800000"/>
            <a:headEnd/>
            <a:tailEnd/>
          </a:ln>
          <a:effectLst/>
        </p:spPr>
        <p:txBody>
          <a:bodyPr vert="eaVert" wrap="none" anchor="ctr"/>
          <a:lstStyle/>
          <a:p>
            <a:pPr>
              <a:defRPr/>
            </a:pPr>
            <a:endParaRPr lang="ja-JP" altLang="en-US"/>
          </a:p>
        </p:txBody>
      </p:sp>
      <p:sp>
        <p:nvSpPr>
          <p:cNvPr id="618500" name="AutoShape 4"/>
          <p:cNvSpPr>
            <a:spLocks noChangeArrowheads="1"/>
          </p:cNvSpPr>
          <p:nvPr/>
        </p:nvSpPr>
        <p:spPr bwMode="auto">
          <a:xfrm rot="16200000">
            <a:off x="3084513" y="3763963"/>
            <a:ext cx="287337" cy="769937"/>
          </a:xfrm>
          <a:prstGeom prst="upArrow">
            <a:avLst>
              <a:gd name="adj1" fmla="val 49917"/>
              <a:gd name="adj2" fmla="val 151668"/>
            </a:avLst>
          </a:prstGeom>
          <a:solidFill>
            <a:srgbClr val="FF7C80"/>
          </a:solidFill>
          <a:ln w="9525">
            <a:solidFill>
              <a:schemeClr val="tx1"/>
            </a:solidFill>
            <a:miter lim="800000"/>
            <a:headEnd/>
            <a:tailEnd/>
          </a:ln>
          <a:effectLst/>
        </p:spPr>
        <p:txBody>
          <a:bodyPr vert="eaVert" wrap="none" anchor="ctr"/>
          <a:lstStyle/>
          <a:p>
            <a:pPr>
              <a:defRPr/>
            </a:pPr>
            <a:endParaRPr lang="ja-JP" altLang="en-US"/>
          </a:p>
        </p:txBody>
      </p:sp>
      <p:sp>
        <p:nvSpPr>
          <p:cNvPr id="618501" name="AutoShape 5"/>
          <p:cNvSpPr>
            <a:spLocks noChangeArrowheads="1"/>
          </p:cNvSpPr>
          <p:nvPr/>
        </p:nvSpPr>
        <p:spPr bwMode="auto">
          <a:xfrm>
            <a:off x="900113" y="3716338"/>
            <a:ext cx="287337" cy="769937"/>
          </a:xfrm>
          <a:prstGeom prst="upArrow">
            <a:avLst>
              <a:gd name="adj1" fmla="val 49917"/>
              <a:gd name="adj2" fmla="val 151668"/>
            </a:avLst>
          </a:prstGeom>
          <a:solidFill>
            <a:srgbClr val="FF7C80"/>
          </a:solidFill>
          <a:ln w="9525">
            <a:solidFill>
              <a:schemeClr val="tx1"/>
            </a:solidFill>
            <a:miter lim="800000"/>
            <a:headEnd/>
            <a:tailEnd/>
          </a:ln>
          <a:effectLst/>
        </p:spPr>
        <p:txBody>
          <a:bodyPr vert="eaVert" wrap="none" anchor="ctr"/>
          <a:lstStyle/>
          <a:p>
            <a:pPr>
              <a:defRPr/>
            </a:pPr>
            <a:endParaRPr lang="ja-JP" altLang="en-US"/>
          </a:p>
        </p:txBody>
      </p:sp>
      <p:sp>
        <p:nvSpPr>
          <p:cNvPr id="618502" name="AutoShape 6"/>
          <p:cNvSpPr>
            <a:spLocks noChangeArrowheads="1"/>
          </p:cNvSpPr>
          <p:nvPr/>
        </p:nvSpPr>
        <p:spPr bwMode="auto">
          <a:xfrm rot="-1364142">
            <a:off x="7099300" y="3021013"/>
            <a:ext cx="358775" cy="769937"/>
          </a:xfrm>
          <a:prstGeom prst="upArrow">
            <a:avLst>
              <a:gd name="adj1" fmla="val 49917"/>
              <a:gd name="adj2" fmla="val 121468"/>
            </a:avLst>
          </a:prstGeom>
          <a:solidFill>
            <a:srgbClr val="FF7C80"/>
          </a:solidFill>
          <a:ln w="9525">
            <a:solidFill>
              <a:schemeClr val="tx1"/>
            </a:solidFill>
            <a:miter lim="800000"/>
            <a:headEnd/>
            <a:tailEnd/>
          </a:ln>
          <a:effectLst/>
        </p:spPr>
        <p:txBody>
          <a:bodyPr vert="eaVert" wrap="none" anchor="ctr"/>
          <a:lstStyle/>
          <a:p>
            <a:pPr>
              <a:defRPr/>
            </a:pPr>
            <a:endParaRPr lang="ja-JP" altLang="en-US"/>
          </a:p>
        </p:txBody>
      </p:sp>
      <p:sp>
        <p:nvSpPr>
          <p:cNvPr id="109575" name="Text Box 7"/>
          <p:cNvSpPr txBox="1">
            <a:spLocks noChangeArrowheads="1"/>
          </p:cNvSpPr>
          <p:nvPr/>
        </p:nvSpPr>
        <p:spPr bwMode="auto">
          <a:xfrm>
            <a:off x="228600" y="188913"/>
            <a:ext cx="8915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ja-JP" altLang="en-US" sz="2800">
                <a:effectLst/>
              </a:rPr>
              <a:t>学校生活指導管理表　　</a:t>
            </a:r>
            <a:r>
              <a:rPr lang="ja-JP" altLang="en-US" sz="2200">
                <a:effectLst/>
              </a:rPr>
              <a:t>児童生徒の疾病、症状把握の一手段として</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18501"/>
                                        </p:tgtEl>
                                        <p:attrNameLst>
                                          <p:attrName>style.visibility</p:attrName>
                                        </p:attrNameLst>
                                      </p:cBhvr>
                                      <p:to>
                                        <p:strVal val="visible"/>
                                      </p:to>
                                    </p:set>
                                    <p:anim calcmode="lin" valueType="num">
                                      <p:cBhvr>
                                        <p:cTn id="7" dur="500" fill="hold"/>
                                        <p:tgtEl>
                                          <p:spTgt spid="618501"/>
                                        </p:tgtEl>
                                        <p:attrNameLst>
                                          <p:attrName>ppt_w</p:attrName>
                                        </p:attrNameLst>
                                      </p:cBhvr>
                                      <p:tavLst>
                                        <p:tav tm="0">
                                          <p:val>
                                            <p:fltVal val="0"/>
                                          </p:val>
                                        </p:tav>
                                        <p:tav tm="100000">
                                          <p:val>
                                            <p:strVal val="#ppt_w"/>
                                          </p:val>
                                        </p:tav>
                                      </p:tavLst>
                                    </p:anim>
                                    <p:anim calcmode="lin" valueType="num">
                                      <p:cBhvr>
                                        <p:cTn id="8" dur="500" fill="hold"/>
                                        <p:tgtEl>
                                          <p:spTgt spid="618501"/>
                                        </p:tgtEl>
                                        <p:attrNameLst>
                                          <p:attrName>ppt_h</p:attrName>
                                        </p:attrNameLst>
                                      </p:cBhvr>
                                      <p:tavLst>
                                        <p:tav tm="0">
                                          <p:val>
                                            <p:fltVal val="0"/>
                                          </p:val>
                                        </p:tav>
                                        <p:tav tm="100000">
                                          <p:val>
                                            <p:strVal val="#ppt_h"/>
                                          </p:val>
                                        </p:tav>
                                      </p:tavLst>
                                    </p:anim>
                                    <p:anim calcmode="lin" valueType="num">
                                      <p:cBhvr>
                                        <p:cTn id="9" dur="500" fill="hold"/>
                                        <p:tgtEl>
                                          <p:spTgt spid="618501"/>
                                        </p:tgtEl>
                                        <p:attrNameLst>
                                          <p:attrName>style.rotation</p:attrName>
                                        </p:attrNameLst>
                                      </p:cBhvr>
                                      <p:tavLst>
                                        <p:tav tm="0">
                                          <p:val>
                                            <p:fltVal val="90"/>
                                          </p:val>
                                        </p:tav>
                                        <p:tav tm="100000">
                                          <p:val>
                                            <p:fltVal val="0"/>
                                          </p:val>
                                        </p:tav>
                                      </p:tavLst>
                                    </p:anim>
                                    <p:animEffect transition="in" filter="fade">
                                      <p:cBhvr>
                                        <p:cTn id="10" dur="500"/>
                                        <p:tgtEl>
                                          <p:spTgt spid="6185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18500"/>
                                        </p:tgtEl>
                                        <p:attrNameLst>
                                          <p:attrName>style.visibility</p:attrName>
                                        </p:attrNameLst>
                                      </p:cBhvr>
                                      <p:to>
                                        <p:strVal val="visible"/>
                                      </p:to>
                                    </p:set>
                                    <p:anim calcmode="lin" valueType="num">
                                      <p:cBhvr>
                                        <p:cTn id="15" dur="500" fill="hold"/>
                                        <p:tgtEl>
                                          <p:spTgt spid="618500"/>
                                        </p:tgtEl>
                                        <p:attrNameLst>
                                          <p:attrName>ppt_w</p:attrName>
                                        </p:attrNameLst>
                                      </p:cBhvr>
                                      <p:tavLst>
                                        <p:tav tm="0">
                                          <p:val>
                                            <p:fltVal val="0"/>
                                          </p:val>
                                        </p:tav>
                                        <p:tav tm="100000">
                                          <p:val>
                                            <p:strVal val="#ppt_w"/>
                                          </p:val>
                                        </p:tav>
                                      </p:tavLst>
                                    </p:anim>
                                    <p:anim calcmode="lin" valueType="num">
                                      <p:cBhvr>
                                        <p:cTn id="16" dur="500" fill="hold"/>
                                        <p:tgtEl>
                                          <p:spTgt spid="618500"/>
                                        </p:tgtEl>
                                        <p:attrNameLst>
                                          <p:attrName>ppt_h</p:attrName>
                                        </p:attrNameLst>
                                      </p:cBhvr>
                                      <p:tavLst>
                                        <p:tav tm="0">
                                          <p:val>
                                            <p:fltVal val="0"/>
                                          </p:val>
                                        </p:tav>
                                        <p:tav tm="100000">
                                          <p:val>
                                            <p:strVal val="#ppt_h"/>
                                          </p:val>
                                        </p:tav>
                                      </p:tavLst>
                                    </p:anim>
                                    <p:anim calcmode="lin" valueType="num">
                                      <p:cBhvr>
                                        <p:cTn id="17" dur="500" fill="hold"/>
                                        <p:tgtEl>
                                          <p:spTgt spid="618500"/>
                                        </p:tgtEl>
                                        <p:attrNameLst>
                                          <p:attrName>style.rotation</p:attrName>
                                        </p:attrNameLst>
                                      </p:cBhvr>
                                      <p:tavLst>
                                        <p:tav tm="0">
                                          <p:val>
                                            <p:fltVal val="90"/>
                                          </p:val>
                                        </p:tav>
                                        <p:tav tm="100000">
                                          <p:val>
                                            <p:fltVal val="0"/>
                                          </p:val>
                                        </p:tav>
                                      </p:tavLst>
                                    </p:anim>
                                    <p:animEffect transition="in" filter="fade">
                                      <p:cBhvr>
                                        <p:cTn id="18" dur="500"/>
                                        <p:tgtEl>
                                          <p:spTgt spid="6185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18502"/>
                                        </p:tgtEl>
                                        <p:attrNameLst>
                                          <p:attrName>style.visibility</p:attrName>
                                        </p:attrNameLst>
                                      </p:cBhvr>
                                      <p:to>
                                        <p:strVal val="visible"/>
                                      </p:to>
                                    </p:set>
                                    <p:anim calcmode="lin" valueType="num">
                                      <p:cBhvr>
                                        <p:cTn id="23" dur="500" fill="hold"/>
                                        <p:tgtEl>
                                          <p:spTgt spid="618502"/>
                                        </p:tgtEl>
                                        <p:attrNameLst>
                                          <p:attrName>ppt_w</p:attrName>
                                        </p:attrNameLst>
                                      </p:cBhvr>
                                      <p:tavLst>
                                        <p:tav tm="0">
                                          <p:val>
                                            <p:fltVal val="0"/>
                                          </p:val>
                                        </p:tav>
                                        <p:tav tm="100000">
                                          <p:val>
                                            <p:strVal val="#ppt_w"/>
                                          </p:val>
                                        </p:tav>
                                      </p:tavLst>
                                    </p:anim>
                                    <p:anim calcmode="lin" valueType="num">
                                      <p:cBhvr>
                                        <p:cTn id="24" dur="500" fill="hold"/>
                                        <p:tgtEl>
                                          <p:spTgt spid="618502"/>
                                        </p:tgtEl>
                                        <p:attrNameLst>
                                          <p:attrName>ppt_h</p:attrName>
                                        </p:attrNameLst>
                                      </p:cBhvr>
                                      <p:tavLst>
                                        <p:tav tm="0">
                                          <p:val>
                                            <p:fltVal val="0"/>
                                          </p:val>
                                        </p:tav>
                                        <p:tav tm="100000">
                                          <p:val>
                                            <p:strVal val="#ppt_h"/>
                                          </p:val>
                                        </p:tav>
                                      </p:tavLst>
                                    </p:anim>
                                    <p:anim calcmode="lin" valueType="num">
                                      <p:cBhvr>
                                        <p:cTn id="25" dur="500" fill="hold"/>
                                        <p:tgtEl>
                                          <p:spTgt spid="618502"/>
                                        </p:tgtEl>
                                        <p:attrNameLst>
                                          <p:attrName>style.rotation</p:attrName>
                                        </p:attrNameLst>
                                      </p:cBhvr>
                                      <p:tavLst>
                                        <p:tav tm="0">
                                          <p:val>
                                            <p:fltVal val="90"/>
                                          </p:val>
                                        </p:tav>
                                        <p:tav tm="100000">
                                          <p:val>
                                            <p:fltVal val="0"/>
                                          </p:val>
                                        </p:tav>
                                      </p:tavLst>
                                    </p:anim>
                                    <p:animEffect transition="in" filter="fade">
                                      <p:cBhvr>
                                        <p:cTn id="26" dur="500"/>
                                        <p:tgtEl>
                                          <p:spTgt spid="6185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18499"/>
                                        </p:tgtEl>
                                        <p:attrNameLst>
                                          <p:attrName>style.visibility</p:attrName>
                                        </p:attrNameLst>
                                      </p:cBhvr>
                                      <p:to>
                                        <p:strVal val="visible"/>
                                      </p:to>
                                    </p:set>
                                    <p:anim calcmode="lin" valueType="num">
                                      <p:cBhvr>
                                        <p:cTn id="31" dur="500" fill="hold"/>
                                        <p:tgtEl>
                                          <p:spTgt spid="618499"/>
                                        </p:tgtEl>
                                        <p:attrNameLst>
                                          <p:attrName>ppt_w</p:attrName>
                                        </p:attrNameLst>
                                      </p:cBhvr>
                                      <p:tavLst>
                                        <p:tav tm="0">
                                          <p:val>
                                            <p:fltVal val="0"/>
                                          </p:val>
                                        </p:tav>
                                        <p:tav tm="100000">
                                          <p:val>
                                            <p:strVal val="#ppt_w"/>
                                          </p:val>
                                        </p:tav>
                                      </p:tavLst>
                                    </p:anim>
                                    <p:anim calcmode="lin" valueType="num">
                                      <p:cBhvr>
                                        <p:cTn id="32" dur="500" fill="hold"/>
                                        <p:tgtEl>
                                          <p:spTgt spid="618499"/>
                                        </p:tgtEl>
                                        <p:attrNameLst>
                                          <p:attrName>ppt_h</p:attrName>
                                        </p:attrNameLst>
                                      </p:cBhvr>
                                      <p:tavLst>
                                        <p:tav tm="0">
                                          <p:val>
                                            <p:fltVal val="0"/>
                                          </p:val>
                                        </p:tav>
                                        <p:tav tm="100000">
                                          <p:val>
                                            <p:strVal val="#ppt_h"/>
                                          </p:val>
                                        </p:tav>
                                      </p:tavLst>
                                    </p:anim>
                                    <p:anim calcmode="lin" valueType="num">
                                      <p:cBhvr>
                                        <p:cTn id="33" dur="500" fill="hold"/>
                                        <p:tgtEl>
                                          <p:spTgt spid="618499"/>
                                        </p:tgtEl>
                                        <p:attrNameLst>
                                          <p:attrName>style.rotation</p:attrName>
                                        </p:attrNameLst>
                                      </p:cBhvr>
                                      <p:tavLst>
                                        <p:tav tm="0">
                                          <p:val>
                                            <p:fltVal val="90"/>
                                          </p:val>
                                        </p:tav>
                                        <p:tav tm="100000">
                                          <p:val>
                                            <p:fltVal val="0"/>
                                          </p:val>
                                        </p:tav>
                                      </p:tavLst>
                                    </p:anim>
                                    <p:animEffect transition="in" filter="fade">
                                      <p:cBhvr>
                                        <p:cTn id="34" dur="500"/>
                                        <p:tgtEl>
                                          <p:spTgt spid="61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animBg="1"/>
      <p:bldP spid="618500" grpId="0" animBg="1"/>
      <p:bldP spid="618501" grpId="0" animBg="1"/>
      <p:bldP spid="6185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4000" y="1196975"/>
            <a:ext cx="8713788" cy="46799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7885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000" y="1301750"/>
            <a:ext cx="8713788" cy="4503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8852" name="Rectangle 2"/>
          <p:cNvSpPr>
            <a:spLocks noChangeArrowheads="1"/>
          </p:cNvSpPr>
          <p:nvPr/>
        </p:nvSpPr>
        <p:spPr bwMode="auto">
          <a:xfrm>
            <a:off x="0" y="273050"/>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kumimoji="1" lang="ja-JP" altLang="en-US" sz="4000">
                <a:solidFill>
                  <a:srgbClr val="C00000"/>
                </a:solidFill>
                <a:effectLst/>
                <a:latin typeface="HGP創英角ｺﾞｼｯｸUB" pitchFamily="50" charset="-128"/>
                <a:ea typeface="HGP創英角ｺﾞｼｯｸUB" pitchFamily="50" charset="-128"/>
              </a:rPr>
              <a:t>即時型食物アレルギーの症状</a:t>
            </a:r>
          </a:p>
        </p:txBody>
      </p:sp>
      <p:sp>
        <p:nvSpPr>
          <p:cNvPr id="78853" name="テキスト ボックス 1"/>
          <p:cNvSpPr txBox="1">
            <a:spLocks noChangeArrowheads="1"/>
          </p:cNvSpPr>
          <p:nvPr/>
        </p:nvSpPr>
        <p:spPr bwMode="auto">
          <a:xfrm>
            <a:off x="3059113" y="6019800"/>
            <a:ext cx="59086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kumimoji="1" lang="ja-JP" altLang="en-US">
                <a:effectLst/>
                <a:latin typeface="ＭＳ Ｐゴシック" pitchFamily="50" charset="-128"/>
              </a:rPr>
              <a:t>食物アレルギーの診療の手引き</a:t>
            </a:r>
            <a:r>
              <a:rPr kumimoji="1" lang="en-US" altLang="ja-JP">
                <a:effectLst/>
                <a:latin typeface="ＭＳ Ｐゴシック" pitchFamily="50" charset="-128"/>
              </a:rPr>
              <a:t>2011</a:t>
            </a:r>
          </a:p>
          <a:p>
            <a:r>
              <a:rPr kumimoji="1" lang="ja-JP" altLang="en-US">
                <a:effectLst/>
                <a:latin typeface="ＭＳ Ｐゴシック" pitchFamily="50" charset="-128"/>
              </a:rPr>
              <a:t>平成</a:t>
            </a:r>
            <a:r>
              <a:rPr kumimoji="1" lang="en-US" altLang="ja-JP">
                <a:effectLst/>
                <a:latin typeface="ＭＳ Ｐゴシック" pitchFamily="50" charset="-128"/>
              </a:rPr>
              <a:t>20</a:t>
            </a:r>
            <a:r>
              <a:rPr kumimoji="1" lang="ja-JP" altLang="en-US">
                <a:effectLst/>
                <a:latin typeface="ＭＳ Ｐゴシック" pitchFamily="50" charset="-128"/>
              </a:rPr>
              <a:t>年即時型食物アレルギー全国モニタリング調査結果</a:t>
            </a:r>
          </a:p>
        </p:txBody>
      </p:sp>
      <p:sp>
        <p:nvSpPr>
          <p:cNvPr id="3" name="角丸四角形 2"/>
          <p:cNvSpPr/>
          <p:nvPr/>
        </p:nvSpPr>
        <p:spPr>
          <a:xfrm>
            <a:off x="254000" y="4581128"/>
            <a:ext cx="1437680" cy="5760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idx="4294967295"/>
          </p:nvPr>
        </p:nvSpPr>
        <p:spPr>
          <a:xfrm>
            <a:off x="0" y="260350"/>
            <a:ext cx="9144000" cy="1223963"/>
          </a:xfrm>
        </p:spPr>
        <p:txBody>
          <a:bodyPr>
            <a:normAutofit fontScale="90000"/>
          </a:bodyPr>
          <a:lstStyle/>
          <a:p>
            <a:pPr eaLnBrk="1" fontAlgn="auto" hangingPunct="1">
              <a:lnSpc>
                <a:spcPct val="100000"/>
              </a:lnSpc>
              <a:spcAft>
                <a:spcPts val="0"/>
              </a:spcAft>
              <a:defRPr/>
            </a:pPr>
            <a:r>
              <a:rPr lang="ja-JP" altLang="en-US" sz="4000" dirty="0">
                <a:solidFill>
                  <a:srgbClr val="C00000"/>
                </a:solidFill>
                <a:effectLst/>
              </a:rPr>
              <a:t>養育者、</a:t>
            </a:r>
            <a:r>
              <a:rPr lang="ja-JP" altLang="en-US" sz="4000" dirty="0" smtClean="0">
                <a:solidFill>
                  <a:srgbClr val="C00000"/>
                </a:solidFill>
                <a:effectLst/>
              </a:rPr>
              <a:t>教育・保育機関、</a:t>
            </a:r>
            <a:r>
              <a:rPr lang="en-US" altLang="ja-JP" sz="4000" dirty="0" smtClean="0">
                <a:solidFill>
                  <a:srgbClr val="C00000"/>
                </a:solidFill>
                <a:effectLst/>
              </a:rPr>
              <a:t/>
            </a:r>
            <a:br>
              <a:rPr lang="en-US" altLang="ja-JP" sz="4000" dirty="0" smtClean="0">
                <a:solidFill>
                  <a:srgbClr val="C00000"/>
                </a:solidFill>
                <a:effectLst/>
              </a:rPr>
            </a:br>
            <a:r>
              <a:rPr lang="ja-JP" altLang="en-US" sz="4000" dirty="0" smtClean="0">
                <a:solidFill>
                  <a:srgbClr val="C00000"/>
                </a:solidFill>
                <a:effectLst/>
              </a:rPr>
              <a:t>救急隊、医療</a:t>
            </a:r>
            <a:r>
              <a:rPr lang="ja-JP" altLang="en-US" sz="4000" dirty="0">
                <a:solidFill>
                  <a:srgbClr val="C00000"/>
                </a:solidFill>
                <a:effectLst/>
              </a:rPr>
              <a:t>機関</a:t>
            </a:r>
            <a:r>
              <a:rPr lang="ja-JP" altLang="en-US" sz="4000" dirty="0" smtClean="0">
                <a:solidFill>
                  <a:srgbClr val="C00000"/>
                </a:solidFill>
                <a:effectLst/>
              </a:rPr>
              <a:t>と</a:t>
            </a:r>
            <a:r>
              <a:rPr lang="ja-JP" altLang="en-US" sz="4000" dirty="0">
                <a:solidFill>
                  <a:srgbClr val="C00000"/>
                </a:solidFill>
                <a:effectLst/>
              </a:rPr>
              <a:t>の</a:t>
            </a:r>
            <a:r>
              <a:rPr lang="ja-JP" altLang="en-US" sz="4000" dirty="0" smtClean="0">
                <a:solidFill>
                  <a:srgbClr val="C00000"/>
                </a:solidFill>
                <a:effectLst/>
              </a:rPr>
              <a:t>連携</a:t>
            </a:r>
            <a:endParaRPr lang="ja-JP" altLang="en-US" sz="4000" dirty="0">
              <a:solidFill>
                <a:srgbClr val="C00000"/>
              </a:solidFill>
              <a:effectLst/>
            </a:endParaRPr>
          </a:p>
        </p:txBody>
      </p:sp>
      <p:sp>
        <p:nvSpPr>
          <p:cNvPr id="610307" name="Rectangle 3"/>
          <p:cNvSpPr>
            <a:spLocks noGrp="1" noChangeArrowheads="1"/>
          </p:cNvSpPr>
          <p:nvPr>
            <p:ph type="body" idx="4294967295"/>
          </p:nvPr>
        </p:nvSpPr>
        <p:spPr>
          <a:xfrm>
            <a:off x="250825" y="1773238"/>
            <a:ext cx="8640763" cy="4679950"/>
          </a:xfrm>
        </p:spPr>
        <p:txBody>
          <a:bodyPr rtlCol="0">
            <a:normAutofit lnSpcReduction="10000"/>
          </a:bodyPr>
          <a:lstStyle/>
          <a:p>
            <a:pPr eaLnBrk="1" fontAlgn="auto" hangingPunct="1">
              <a:spcBef>
                <a:spcPts val="600"/>
              </a:spcBef>
              <a:spcAft>
                <a:spcPts val="0"/>
              </a:spcAft>
              <a:buClr>
                <a:schemeClr val="accent5">
                  <a:lumMod val="75000"/>
                </a:schemeClr>
              </a:buClr>
              <a:buSzPct val="70000"/>
              <a:buFont typeface="Wingdings" pitchFamily="2" charset="2"/>
              <a:buChar char="ü"/>
              <a:defRPr/>
            </a:pPr>
            <a:r>
              <a:rPr lang="ja-JP" altLang="en-US" sz="2600" dirty="0" smtClean="0">
                <a:solidFill>
                  <a:schemeClr val="tx1">
                    <a:lumMod val="95000"/>
                    <a:lumOff val="5000"/>
                  </a:schemeClr>
                </a:solidFill>
              </a:rPr>
              <a:t>医療</a:t>
            </a:r>
            <a:r>
              <a:rPr lang="ja-JP" altLang="en-US" sz="2600" dirty="0">
                <a:solidFill>
                  <a:schemeClr val="tx1">
                    <a:lumMod val="95000"/>
                    <a:lumOff val="5000"/>
                  </a:schemeClr>
                </a:solidFill>
              </a:rPr>
              <a:t>機関の診断書、</a:t>
            </a:r>
            <a:r>
              <a:rPr lang="ja-JP" altLang="en-US" sz="2600" dirty="0" smtClean="0">
                <a:solidFill>
                  <a:schemeClr val="tx1">
                    <a:lumMod val="95000"/>
                    <a:lumOff val="5000"/>
                  </a:schemeClr>
                </a:solidFill>
              </a:rPr>
              <a:t>意見書をもちいて情報</a:t>
            </a:r>
            <a:r>
              <a:rPr lang="ja-JP" altLang="en-US" sz="2600" dirty="0">
                <a:solidFill>
                  <a:schemeClr val="tx1">
                    <a:lumMod val="95000"/>
                    <a:lumOff val="5000"/>
                  </a:schemeClr>
                </a:solidFill>
              </a:rPr>
              <a:t>を共有</a:t>
            </a:r>
            <a:r>
              <a:rPr lang="ja-JP" altLang="en-US" sz="2600" dirty="0" smtClean="0">
                <a:solidFill>
                  <a:schemeClr val="tx1">
                    <a:lumMod val="95000"/>
                    <a:lumOff val="5000"/>
                  </a:schemeClr>
                </a:solidFill>
              </a:rPr>
              <a:t>する。</a:t>
            </a:r>
            <a:endParaRPr lang="ja-JP" altLang="en-US" sz="2600" dirty="0">
              <a:solidFill>
                <a:schemeClr val="tx1">
                  <a:lumMod val="95000"/>
                  <a:lumOff val="5000"/>
                </a:schemeClr>
              </a:solidFill>
            </a:endParaRPr>
          </a:p>
          <a:p>
            <a:pPr marL="0" indent="0" eaLnBrk="1" fontAlgn="auto" hangingPunct="1">
              <a:spcBef>
                <a:spcPts val="600"/>
              </a:spcBef>
              <a:spcAft>
                <a:spcPts val="0"/>
              </a:spcAft>
              <a:buClr>
                <a:schemeClr val="accent5">
                  <a:lumMod val="75000"/>
                </a:schemeClr>
              </a:buClr>
              <a:buSzPct val="70000"/>
              <a:buFont typeface="Arial" pitchFamily="34" charset="0"/>
              <a:buNone/>
              <a:defRPr/>
            </a:pPr>
            <a:r>
              <a:rPr lang="ja-JP" altLang="en-US" sz="2600" dirty="0" smtClean="0">
                <a:solidFill>
                  <a:schemeClr val="tx1">
                    <a:lumMod val="95000"/>
                    <a:lumOff val="5000"/>
                  </a:schemeClr>
                </a:solidFill>
              </a:rPr>
              <a:t>　  ただし診断書、意見書だけ</a:t>
            </a:r>
            <a:r>
              <a:rPr lang="ja-JP" altLang="en-US" sz="2600" dirty="0">
                <a:solidFill>
                  <a:schemeClr val="tx1">
                    <a:lumMod val="95000"/>
                    <a:lumOff val="5000"/>
                  </a:schemeClr>
                </a:solidFill>
              </a:rPr>
              <a:t>では</a:t>
            </a:r>
            <a:r>
              <a:rPr lang="ja-JP" altLang="en-US" sz="2600" dirty="0" smtClean="0">
                <a:solidFill>
                  <a:schemeClr val="tx1">
                    <a:lumMod val="95000"/>
                    <a:lumOff val="5000"/>
                  </a:schemeClr>
                </a:solidFill>
              </a:rPr>
              <a:t>不十分。</a:t>
            </a:r>
            <a:endParaRPr lang="en-US" altLang="ja-JP" sz="2600" dirty="0" smtClean="0">
              <a:solidFill>
                <a:schemeClr val="tx1">
                  <a:lumMod val="95000"/>
                  <a:lumOff val="5000"/>
                </a:schemeClr>
              </a:solidFill>
            </a:endParaRPr>
          </a:p>
          <a:p>
            <a:pPr marL="0" indent="0" eaLnBrk="1" fontAlgn="auto" hangingPunct="1">
              <a:spcBef>
                <a:spcPts val="600"/>
              </a:spcBef>
              <a:spcAft>
                <a:spcPts val="0"/>
              </a:spcAft>
              <a:buClr>
                <a:schemeClr val="accent5">
                  <a:lumMod val="75000"/>
                </a:schemeClr>
              </a:buClr>
              <a:buSzPct val="70000"/>
              <a:buFont typeface="Arial" pitchFamily="34" charset="0"/>
              <a:buNone/>
              <a:defRPr/>
            </a:pPr>
            <a:r>
              <a:rPr lang="ja-JP" altLang="en-US" sz="2600" dirty="0" smtClean="0">
                <a:solidFill>
                  <a:schemeClr val="tx1">
                    <a:lumMod val="95000"/>
                    <a:lumOff val="5000"/>
                  </a:schemeClr>
                </a:solidFill>
              </a:rPr>
              <a:t>　　</a:t>
            </a:r>
            <a:r>
              <a:rPr lang="ja-JP" altLang="en-US" sz="2600" dirty="0">
                <a:solidFill>
                  <a:schemeClr val="tx1">
                    <a:lumMod val="95000"/>
                    <a:lumOff val="5000"/>
                  </a:schemeClr>
                </a:solidFill>
              </a:rPr>
              <a:t>　</a:t>
            </a:r>
            <a:r>
              <a:rPr lang="ja-JP" altLang="en-US" sz="2600" dirty="0" smtClean="0">
                <a:solidFill>
                  <a:schemeClr val="tx1">
                    <a:lumMod val="95000"/>
                    <a:lumOff val="5000"/>
                  </a:schemeClr>
                </a:solidFill>
              </a:rPr>
              <a:t> 例　摂取</a:t>
            </a:r>
            <a:r>
              <a:rPr lang="ja-JP" altLang="en-US" sz="2600" dirty="0">
                <a:solidFill>
                  <a:schemeClr val="tx1">
                    <a:lumMod val="95000"/>
                    <a:lumOff val="5000"/>
                  </a:schemeClr>
                </a:solidFill>
              </a:rPr>
              <a:t>したことがない食材で症状を</a:t>
            </a:r>
            <a:r>
              <a:rPr lang="ja-JP" altLang="en-US" sz="2600" dirty="0" smtClean="0">
                <a:solidFill>
                  <a:schemeClr val="tx1">
                    <a:lumMod val="95000"/>
                    <a:lumOff val="5000"/>
                  </a:schemeClr>
                </a:solidFill>
              </a:rPr>
              <a:t>きたす。</a:t>
            </a:r>
            <a:endParaRPr lang="en-US" altLang="ja-JP" sz="2600" dirty="0" smtClean="0">
              <a:solidFill>
                <a:schemeClr val="tx1">
                  <a:lumMod val="95000"/>
                  <a:lumOff val="5000"/>
                </a:schemeClr>
              </a:solidFill>
            </a:endParaRPr>
          </a:p>
          <a:p>
            <a:pPr marL="0" indent="0" eaLnBrk="1" fontAlgn="auto" hangingPunct="1">
              <a:spcBef>
                <a:spcPts val="600"/>
              </a:spcBef>
              <a:spcAft>
                <a:spcPts val="0"/>
              </a:spcAft>
              <a:buClr>
                <a:schemeClr val="accent5">
                  <a:lumMod val="75000"/>
                </a:schemeClr>
              </a:buClr>
              <a:buSzPct val="70000"/>
              <a:buFont typeface="Arial" pitchFamily="34" charset="0"/>
              <a:buNone/>
              <a:defRPr/>
            </a:pPr>
            <a:r>
              <a:rPr lang="ja-JP" altLang="en-US" sz="2600" dirty="0" smtClean="0">
                <a:solidFill>
                  <a:schemeClr val="tx1">
                    <a:lumMod val="95000"/>
                    <a:lumOff val="5000"/>
                  </a:schemeClr>
                </a:solidFill>
              </a:rPr>
              <a:t>　　</a:t>
            </a:r>
            <a:r>
              <a:rPr lang="ja-JP" altLang="en-US" sz="2600" dirty="0">
                <a:solidFill>
                  <a:schemeClr val="tx1">
                    <a:lumMod val="95000"/>
                    <a:lumOff val="5000"/>
                  </a:schemeClr>
                </a:solidFill>
              </a:rPr>
              <a:t>　</a:t>
            </a:r>
            <a:r>
              <a:rPr lang="ja-JP" altLang="en-US" sz="2600" dirty="0" smtClean="0">
                <a:solidFill>
                  <a:schemeClr val="tx1">
                    <a:lumMod val="95000"/>
                    <a:lumOff val="5000"/>
                  </a:schemeClr>
                </a:solidFill>
              </a:rPr>
              <a:t>　　　今まで摂取できていた食材で症状をきたす。  </a:t>
            </a:r>
            <a:r>
              <a:rPr lang="en-US" altLang="ja-JP" sz="2600" dirty="0" smtClean="0">
                <a:solidFill>
                  <a:schemeClr val="tx1">
                    <a:lumMod val="95000"/>
                    <a:lumOff val="5000"/>
                  </a:schemeClr>
                </a:solidFill>
              </a:rPr>
              <a:t>   </a:t>
            </a:r>
            <a:endParaRPr lang="ja-JP" altLang="en-US" sz="2600" dirty="0">
              <a:solidFill>
                <a:schemeClr val="tx1">
                  <a:lumMod val="95000"/>
                  <a:lumOff val="5000"/>
                </a:schemeClr>
              </a:solidFill>
            </a:endParaRPr>
          </a:p>
          <a:p>
            <a:pPr eaLnBrk="1" fontAlgn="auto" hangingPunct="1">
              <a:spcBef>
                <a:spcPts val="1800"/>
              </a:spcBef>
              <a:spcAft>
                <a:spcPts val="0"/>
              </a:spcAft>
              <a:buClr>
                <a:schemeClr val="accent5">
                  <a:lumMod val="75000"/>
                </a:schemeClr>
              </a:buClr>
              <a:buSzPct val="70000"/>
              <a:buFont typeface="Wingdings" pitchFamily="2" charset="2"/>
              <a:buChar char="ü"/>
              <a:defRPr/>
            </a:pPr>
            <a:r>
              <a:rPr lang="ja-JP" altLang="en-US" sz="2600" dirty="0">
                <a:solidFill>
                  <a:schemeClr val="tx1">
                    <a:lumMod val="95000"/>
                    <a:lumOff val="5000"/>
                  </a:schemeClr>
                </a:solidFill>
              </a:rPr>
              <a:t>アナフィラキシーは起こるものと認識し、症状発現時は連携して対応する準備をしておく</a:t>
            </a:r>
          </a:p>
          <a:p>
            <a:pPr marL="0" indent="0" eaLnBrk="1" fontAlgn="auto" hangingPunct="1">
              <a:spcBef>
                <a:spcPts val="600"/>
              </a:spcBef>
              <a:spcAft>
                <a:spcPts val="0"/>
              </a:spcAft>
              <a:buClr>
                <a:schemeClr val="accent5">
                  <a:lumMod val="75000"/>
                </a:schemeClr>
              </a:buClr>
              <a:buSzPct val="70000"/>
              <a:buFont typeface="Arial" pitchFamily="34" charset="0"/>
              <a:buNone/>
              <a:defRPr/>
            </a:pPr>
            <a:r>
              <a:rPr lang="ja-JP" altLang="en-US" sz="2600" dirty="0">
                <a:solidFill>
                  <a:schemeClr val="tx1">
                    <a:lumMod val="95000"/>
                    <a:lumOff val="5000"/>
                  </a:schemeClr>
                </a:solidFill>
              </a:rPr>
              <a:t>　 </a:t>
            </a:r>
            <a:r>
              <a:rPr lang="ja-JP" altLang="en-US" sz="2600" dirty="0" smtClean="0">
                <a:solidFill>
                  <a:schemeClr val="tx1">
                    <a:lumMod val="95000"/>
                    <a:lumOff val="5000"/>
                  </a:schemeClr>
                </a:solidFill>
              </a:rPr>
              <a:t>（園・学校内、　園・学校</a:t>
            </a:r>
            <a:r>
              <a:rPr lang="ja-JP" altLang="en-US" sz="2600" dirty="0">
                <a:solidFill>
                  <a:schemeClr val="tx1">
                    <a:lumMod val="95000"/>
                    <a:lumOff val="5000"/>
                  </a:schemeClr>
                </a:solidFill>
              </a:rPr>
              <a:t>と家庭</a:t>
            </a:r>
            <a:r>
              <a:rPr lang="ja-JP" altLang="en-US" sz="2600" dirty="0" smtClean="0">
                <a:solidFill>
                  <a:schemeClr val="tx1">
                    <a:lumMod val="95000"/>
                    <a:lumOff val="5000"/>
                  </a:schemeClr>
                </a:solidFill>
              </a:rPr>
              <a:t>、医療</a:t>
            </a:r>
            <a:r>
              <a:rPr lang="ja-JP" altLang="en-US" sz="2600" dirty="0">
                <a:solidFill>
                  <a:schemeClr val="tx1">
                    <a:lumMod val="95000"/>
                    <a:lumOff val="5000"/>
                  </a:schemeClr>
                </a:solidFill>
              </a:rPr>
              <a:t>機関との連携）。</a:t>
            </a:r>
          </a:p>
          <a:p>
            <a:pPr eaLnBrk="1" fontAlgn="auto" hangingPunct="1">
              <a:spcBef>
                <a:spcPts val="1800"/>
              </a:spcBef>
              <a:spcAft>
                <a:spcPts val="0"/>
              </a:spcAft>
              <a:buClr>
                <a:schemeClr val="accent5">
                  <a:lumMod val="75000"/>
                </a:schemeClr>
              </a:buClr>
              <a:buSzPct val="70000"/>
              <a:buFont typeface="Wingdings" pitchFamily="2" charset="2"/>
              <a:buChar char="ü"/>
              <a:defRPr/>
            </a:pPr>
            <a:r>
              <a:rPr lang="ja-JP" altLang="en-US" sz="2600" dirty="0">
                <a:solidFill>
                  <a:schemeClr val="tx1">
                    <a:lumMod val="95000"/>
                    <a:lumOff val="5000"/>
                  </a:schemeClr>
                </a:solidFill>
              </a:rPr>
              <a:t>アナフィラキシーショックの既往がある児などでは</a:t>
            </a:r>
            <a:r>
              <a:rPr lang="ja-JP" altLang="en-US" sz="2600" dirty="0" smtClean="0">
                <a:solidFill>
                  <a:schemeClr val="tx1">
                    <a:lumMod val="95000"/>
                    <a:lumOff val="5000"/>
                  </a:schemeClr>
                </a:solidFill>
              </a:rPr>
              <a:t>、</a:t>
            </a:r>
            <a:endParaRPr lang="en-US" altLang="ja-JP" sz="2600" dirty="0" smtClean="0">
              <a:solidFill>
                <a:schemeClr val="tx1">
                  <a:lumMod val="95000"/>
                  <a:lumOff val="5000"/>
                </a:schemeClr>
              </a:solidFill>
            </a:endParaRPr>
          </a:p>
          <a:p>
            <a:pPr marL="0" indent="0" eaLnBrk="1" fontAlgn="auto" hangingPunct="1">
              <a:spcBef>
                <a:spcPts val="600"/>
              </a:spcBef>
              <a:spcAft>
                <a:spcPts val="0"/>
              </a:spcAft>
              <a:buClr>
                <a:schemeClr val="accent5">
                  <a:lumMod val="75000"/>
                </a:schemeClr>
              </a:buClr>
              <a:buSzPct val="70000"/>
              <a:buFont typeface="Arial" pitchFamily="34" charset="0"/>
              <a:buNone/>
              <a:defRPr/>
            </a:pPr>
            <a:r>
              <a:rPr lang="en-US" altLang="ja-JP" sz="2600" dirty="0">
                <a:solidFill>
                  <a:schemeClr val="tx1">
                    <a:lumMod val="95000"/>
                    <a:lumOff val="5000"/>
                  </a:schemeClr>
                </a:solidFill>
              </a:rPr>
              <a:t> </a:t>
            </a:r>
            <a:r>
              <a:rPr lang="en-US" altLang="ja-JP" sz="2600" dirty="0" smtClean="0">
                <a:solidFill>
                  <a:schemeClr val="tx1">
                    <a:lumMod val="95000"/>
                    <a:lumOff val="5000"/>
                  </a:schemeClr>
                </a:solidFill>
              </a:rPr>
              <a:t>   </a:t>
            </a:r>
            <a:r>
              <a:rPr lang="ja-JP" altLang="en-US" sz="2600" dirty="0" smtClean="0">
                <a:solidFill>
                  <a:schemeClr val="tx1">
                    <a:lumMod val="95000"/>
                    <a:lumOff val="5000"/>
                  </a:schemeClr>
                </a:solidFill>
              </a:rPr>
              <a:t>園や教育</a:t>
            </a:r>
            <a:r>
              <a:rPr lang="ja-JP" altLang="en-US" sz="2600" dirty="0">
                <a:solidFill>
                  <a:schemeClr val="tx1">
                    <a:lumMod val="95000"/>
                    <a:lumOff val="5000"/>
                  </a:schemeClr>
                </a:solidFill>
              </a:rPr>
              <a:t>機関と養育者が共同で救急隊に事前に相談</a:t>
            </a:r>
            <a:r>
              <a:rPr lang="ja-JP" altLang="en-US" sz="2600" dirty="0" smtClean="0">
                <a:solidFill>
                  <a:schemeClr val="tx1">
                    <a:lumMod val="95000"/>
                    <a:lumOff val="5000"/>
                  </a:schemeClr>
                </a:solidFill>
              </a:rPr>
              <a:t>、</a:t>
            </a:r>
            <a:endParaRPr lang="en-US" altLang="ja-JP" sz="2600" dirty="0" smtClean="0">
              <a:solidFill>
                <a:schemeClr val="tx1">
                  <a:lumMod val="95000"/>
                  <a:lumOff val="5000"/>
                </a:schemeClr>
              </a:solidFill>
            </a:endParaRPr>
          </a:p>
          <a:p>
            <a:pPr marL="0" indent="0" eaLnBrk="1" fontAlgn="auto" hangingPunct="1">
              <a:spcBef>
                <a:spcPts val="600"/>
              </a:spcBef>
              <a:spcAft>
                <a:spcPts val="0"/>
              </a:spcAft>
              <a:buClr>
                <a:schemeClr val="accent5">
                  <a:lumMod val="75000"/>
                </a:schemeClr>
              </a:buClr>
              <a:buSzPct val="70000"/>
              <a:buFont typeface="Arial" pitchFamily="34" charset="0"/>
              <a:buNone/>
              <a:defRPr/>
            </a:pPr>
            <a:r>
              <a:rPr lang="en-US" altLang="ja-JP" sz="2600" dirty="0">
                <a:solidFill>
                  <a:schemeClr val="tx1">
                    <a:lumMod val="95000"/>
                    <a:lumOff val="5000"/>
                  </a:schemeClr>
                </a:solidFill>
              </a:rPr>
              <a:t> </a:t>
            </a:r>
            <a:r>
              <a:rPr lang="en-US" altLang="ja-JP" sz="2600" dirty="0" smtClean="0">
                <a:solidFill>
                  <a:schemeClr val="tx1">
                    <a:lumMod val="95000"/>
                    <a:lumOff val="5000"/>
                  </a:schemeClr>
                </a:solidFill>
              </a:rPr>
              <a:t>   </a:t>
            </a:r>
            <a:r>
              <a:rPr lang="ja-JP" altLang="en-US" sz="2600" dirty="0" smtClean="0">
                <a:solidFill>
                  <a:schemeClr val="tx1">
                    <a:lumMod val="95000"/>
                    <a:lumOff val="5000"/>
                  </a:schemeClr>
                </a:solidFill>
              </a:rPr>
              <a:t>依頼</a:t>
            </a:r>
            <a:r>
              <a:rPr lang="ja-JP" altLang="en-US" sz="2600" dirty="0">
                <a:solidFill>
                  <a:schemeClr val="tx1">
                    <a:lumMod val="95000"/>
                    <a:lumOff val="5000"/>
                  </a:schemeClr>
                </a:solidFill>
              </a:rPr>
              <a:t>しておく。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animEffect transition="in" filter="fade">
                                      <p:cBhvr>
                                        <p:cTn id="7" dur="500"/>
                                        <p:tgtEl>
                                          <p:spTgt spid="6103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0307">
                                            <p:txEl>
                                              <p:pRg st="1" end="1"/>
                                            </p:txEl>
                                          </p:spTgt>
                                        </p:tgtEl>
                                        <p:attrNameLst>
                                          <p:attrName>style.visibility</p:attrName>
                                        </p:attrNameLst>
                                      </p:cBhvr>
                                      <p:to>
                                        <p:strVal val="visible"/>
                                      </p:to>
                                    </p:set>
                                    <p:animEffect transition="in" filter="fade">
                                      <p:cBhvr>
                                        <p:cTn id="10" dur="500"/>
                                        <p:tgtEl>
                                          <p:spTgt spid="6103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0307">
                                            <p:txEl>
                                              <p:pRg st="2" end="2"/>
                                            </p:txEl>
                                          </p:spTgt>
                                        </p:tgtEl>
                                        <p:attrNameLst>
                                          <p:attrName>style.visibility</p:attrName>
                                        </p:attrNameLst>
                                      </p:cBhvr>
                                      <p:to>
                                        <p:strVal val="visible"/>
                                      </p:to>
                                    </p:set>
                                    <p:animEffect transition="in" filter="fade">
                                      <p:cBhvr>
                                        <p:cTn id="13" dur="500"/>
                                        <p:tgtEl>
                                          <p:spTgt spid="6103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0307">
                                            <p:txEl>
                                              <p:pRg st="3" end="3"/>
                                            </p:txEl>
                                          </p:spTgt>
                                        </p:tgtEl>
                                        <p:attrNameLst>
                                          <p:attrName>style.visibility</p:attrName>
                                        </p:attrNameLst>
                                      </p:cBhvr>
                                      <p:to>
                                        <p:strVal val="visible"/>
                                      </p:to>
                                    </p:set>
                                    <p:animEffect transition="in" filter="fade">
                                      <p:cBhvr>
                                        <p:cTn id="16" dur="500"/>
                                        <p:tgtEl>
                                          <p:spTgt spid="61030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0307">
                                            <p:txEl>
                                              <p:pRg st="4" end="4"/>
                                            </p:txEl>
                                          </p:spTgt>
                                        </p:tgtEl>
                                        <p:attrNameLst>
                                          <p:attrName>style.visibility</p:attrName>
                                        </p:attrNameLst>
                                      </p:cBhvr>
                                      <p:to>
                                        <p:strVal val="visible"/>
                                      </p:to>
                                    </p:set>
                                    <p:animEffect transition="in" filter="fade">
                                      <p:cBhvr>
                                        <p:cTn id="21" dur="500"/>
                                        <p:tgtEl>
                                          <p:spTgt spid="61030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0307">
                                            <p:txEl>
                                              <p:pRg st="5" end="5"/>
                                            </p:txEl>
                                          </p:spTgt>
                                        </p:tgtEl>
                                        <p:attrNameLst>
                                          <p:attrName>style.visibility</p:attrName>
                                        </p:attrNameLst>
                                      </p:cBhvr>
                                      <p:to>
                                        <p:strVal val="visible"/>
                                      </p:to>
                                    </p:set>
                                    <p:animEffect transition="in" filter="fade">
                                      <p:cBhvr>
                                        <p:cTn id="24" dur="500"/>
                                        <p:tgtEl>
                                          <p:spTgt spid="610307">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10307">
                                            <p:txEl>
                                              <p:pRg st="6" end="6"/>
                                            </p:txEl>
                                          </p:spTgt>
                                        </p:tgtEl>
                                        <p:attrNameLst>
                                          <p:attrName>style.visibility</p:attrName>
                                        </p:attrNameLst>
                                      </p:cBhvr>
                                      <p:to>
                                        <p:strVal val="visible"/>
                                      </p:to>
                                    </p:set>
                                    <p:animEffect transition="in" filter="fade">
                                      <p:cBhvr>
                                        <p:cTn id="29" dur="500"/>
                                        <p:tgtEl>
                                          <p:spTgt spid="61030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0307">
                                            <p:txEl>
                                              <p:pRg st="7" end="7"/>
                                            </p:txEl>
                                          </p:spTgt>
                                        </p:tgtEl>
                                        <p:attrNameLst>
                                          <p:attrName>style.visibility</p:attrName>
                                        </p:attrNameLst>
                                      </p:cBhvr>
                                      <p:to>
                                        <p:strVal val="visible"/>
                                      </p:to>
                                    </p:set>
                                    <p:animEffect transition="in" filter="fade">
                                      <p:cBhvr>
                                        <p:cTn id="32" dur="500"/>
                                        <p:tgtEl>
                                          <p:spTgt spid="61030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10307">
                                            <p:txEl>
                                              <p:pRg st="8" end="8"/>
                                            </p:txEl>
                                          </p:spTgt>
                                        </p:tgtEl>
                                        <p:attrNameLst>
                                          <p:attrName>style.visibility</p:attrName>
                                        </p:attrNameLst>
                                      </p:cBhvr>
                                      <p:to>
                                        <p:strVal val="visible"/>
                                      </p:to>
                                    </p:set>
                                    <p:animEffect transition="in" filter="fade">
                                      <p:cBhvr>
                                        <p:cTn id="35" dur="500"/>
                                        <p:tgtEl>
                                          <p:spTgt spid="610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bwMode="auto">
          <a:xfrm>
            <a:off x="0" y="661988"/>
            <a:ext cx="9036050" cy="679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ja-JP" sz="4000" dirty="0" smtClean="0">
                <a:solidFill>
                  <a:srgbClr val="C00000"/>
                </a:solidFill>
                <a:effectLst/>
                <a:latin typeface="HGP創英角ｺﾞｼｯｸUB" pitchFamily="50" charset="-128"/>
                <a:ea typeface="HGP創英角ｺﾞｼｯｸUB" pitchFamily="50" charset="-128"/>
              </a:rPr>
              <a:t/>
            </a:r>
            <a:br>
              <a:rPr lang="en-US" altLang="ja-JP" sz="4000" dirty="0" smtClean="0">
                <a:solidFill>
                  <a:srgbClr val="C00000"/>
                </a:solidFill>
                <a:effectLst/>
                <a:latin typeface="HGP創英角ｺﾞｼｯｸUB" pitchFamily="50" charset="-128"/>
                <a:ea typeface="HGP創英角ｺﾞｼｯｸUB" pitchFamily="50" charset="-128"/>
              </a:rPr>
            </a:br>
            <a:r>
              <a:rPr lang="en-US" altLang="ja-JP" sz="4000" dirty="0" smtClean="0">
                <a:solidFill>
                  <a:srgbClr val="C00000"/>
                </a:solidFill>
                <a:effectLst/>
                <a:latin typeface="HGP創英角ｺﾞｼｯｸUB" pitchFamily="50" charset="-128"/>
                <a:ea typeface="HGP創英角ｺﾞｼｯｸUB" pitchFamily="50" charset="-128"/>
              </a:rPr>
              <a:t/>
            </a:r>
            <a:br>
              <a:rPr lang="en-US" altLang="ja-JP" sz="4000" dirty="0" smtClean="0">
                <a:solidFill>
                  <a:srgbClr val="C00000"/>
                </a:solidFill>
                <a:effectLst/>
                <a:latin typeface="HGP創英角ｺﾞｼｯｸUB" pitchFamily="50" charset="-128"/>
                <a:ea typeface="HGP創英角ｺﾞｼｯｸUB" pitchFamily="50" charset="-128"/>
              </a:rPr>
            </a:br>
            <a:r>
              <a:rPr lang="en-US" altLang="ja-JP" sz="4000" dirty="0" smtClean="0">
                <a:solidFill>
                  <a:srgbClr val="C00000"/>
                </a:solidFill>
                <a:effectLst/>
                <a:latin typeface="HGP創英角ｺﾞｼｯｸUB" pitchFamily="50" charset="-128"/>
                <a:ea typeface="HGP創英角ｺﾞｼｯｸUB" pitchFamily="50" charset="-128"/>
              </a:rPr>
              <a:t/>
            </a:r>
            <a:br>
              <a:rPr lang="en-US" altLang="ja-JP" sz="4000" dirty="0" smtClean="0">
                <a:solidFill>
                  <a:srgbClr val="C00000"/>
                </a:solidFill>
                <a:effectLst/>
                <a:latin typeface="HGP創英角ｺﾞｼｯｸUB" pitchFamily="50" charset="-128"/>
                <a:ea typeface="HGP創英角ｺﾞｼｯｸUB" pitchFamily="50" charset="-128"/>
              </a:rPr>
            </a:br>
            <a:r>
              <a:rPr lang="en-US" altLang="ja-JP" sz="4000" dirty="0" smtClean="0">
                <a:solidFill>
                  <a:srgbClr val="C00000"/>
                </a:solidFill>
                <a:effectLst/>
                <a:latin typeface="HGP創英角ｺﾞｼｯｸUB" pitchFamily="50" charset="-128"/>
                <a:ea typeface="HGP創英角ｺﾞｼｯｸUB" pitchFamily="50" charset="-128"/>
              </a:rPr>
              <a:t/>
            </a:r>
            <a:br>
              <a:rPr lang="en-US" altLang="ja-JP" sz="4000" dirty="0" smtClean="0">
                <a:solidFill>
                  <a:srgbClr val="C00000"/>
                </a:solidFill>
                <a:effectLst/>
                <a:latin typeface="HGP創英角ｺﾞｼｯｸUB" pitchFamily="50" charset="-128"/>
                <a:ea typeface="HGP創英角ｺﾞｼｯｸUB" pitchFamily="50" charset="-128"/>
              </a:rPr>
            </a:br>
            <a:r>
              <a:rPr lang="ja-JP" altLang="en-US" sz="4000" dirty="0" smtClean="0">
                <a:solidFill>
                  <a:srgbClr val="C00000"/>
                </a:solidFill>
                <a:effectLst/>
                <a:latin typeface="HGP創英角ｺﾞｼｯｸUB" pitchFamily="50" charset="-128"/>
                <a:ea typeface="HGP創英角ｺﾞｼｯｸUB" pitchFamily="50" charset="-128"/>
              </a:rPr>
              <a:t>学校における給食対応</a:t>
            </a:r>
          </a:p>
        </p:txBody>
      </p:sp>
      <p:sp>
        <p:nvSpPr>
          <p:cNvPr id="545795" name="Rectangle 3"/>
          <p:cNvSpPr>
            <a:spLocks noGrp="1" noChangeArrowheads="1"/>
          </p:cNvSpPr>
          <p:nvPr>
            <p:ph type="body" idx="4294967295"/>
          </p:nvPr>
        </p:nvSpPr>
        <p:spPr>
          <a:xfrm>
            <a:off x="611188" y="1556792"/>
            <a:ext cx="8208962" cy="4824536"/>
          </a:xfrm>
        </p:spPr>
        <p:txBody>
          <a:bodyPr/>
          <a:lstStyle/>
          <a:p>
            <a:pPr eaLnBrk="1" hangingPunct="1">
              <a:defRPr/>
            </a:pPr>
            <a:r>
              <a:rPr lang="ja-JP" altLang="en-US" sz="3000" dirty="0" smtClean="0">
                <a:solidFill>
                  <a:schemeClr val="tx1">
                    <a:lumMod val="95000"/>
                    <a:lumOff val="5000"/>
                  </a:schemeClr>
                </a:solidFill>
                <a:latin typeface="+mn-ea"/>
              </a:rPr>
              <a:t>家庭・医療機関との連携</a:t>
            </a:r>
            <a:endParaRPr lang="en-US" altLang="ja-JP" sz="3000" dirty="0" smtClean="0">
              <a:solidFill>
                <a:schemeClr val="tx1">
                  <a:lumMod val="95000"/>
                  <a:lumOff val="5000"/>
                </a:schemeClr>
              </a:solidFill>
              <a:latin typeface="+mn-ea"/>
            </a:endParaRPr>
          </a:p>
          <a:p>
            <a:pPr marL="0" indent="0" eaLnBrk="1" hangingPunct="1">
              <a:spcBef>
                <a:spcPts val="600"/>
              </a:spcBef>
              <a:buNone/>
              <a:defRPr/>
            </a:pPr>
            <a:r>
              <a:rPr lang="ja-JP" altLang="en-US" sz="3000" dirty="0">
                <a:solidFill>
                  <a:schemeClr val="tx1">
                    <a:lumMod val="95000"/>
                    <a:lumOff val="5000"/>
                  </a:schemeClr>
                </a:solidFill>
                <a:latin typeface="+mn-ea"/>
              </a:rPr>
              <a:t>　</a:t>
            </a:r>
            <a:r>
              <a:rPr lang="ja-JP" altLang="en-US" sz="3000" dirty="0" smtClean="0">
                <a:solidFill>
                  <a:schemeClr val="tx1">
                    <a:lumMod val="95000"/>
                    <a:lumOff val="5000"/>
                  </a:schemeClr>
                </a:solidFill>
                <a:latin typeface="+mn-ea"/>
              </a:rPr>
              <a:t>　除去が必要な食材の確認。　　　　　　</a:t>
            </a:r>
          </a:p>
          <a:p>
            <a:pPr marL="0" indent="0" eaLnBrk="1" hangingPunct="1">
              <a:spcBef>
                <a:spcPts val="0"/>
              </a:spcBef>
              <a:buNone/>
              <a:defRPr/>
            </a:pPr>
            <a:r>
              <a:rPr lang="ja-JP" altLang="en-US" sz="3000" dirty="0" smtClean="0">
                <a:solidFill>
                  <a:schemeClr val="tx1">
                    <a:lumMod val="95000"/>
                    <a:lumOff val="5000"/>
                  </a:schemeClr>
                </a:solidFill>
                <a:latin typeface="+mn-ea"/>
              </a:rPr>
              <a:t>　　安全第一、その上で子どもの気持ちに配慮。</a:t>
            </a:r>
            <a:endParaRPr lang="en-US" altLang="ja-JP" sz="3000" dirty="0" smtClean="0">
              <a:solidFill>
                <a:schemeClr val="tx1">
                  <a:lumMod val="95000"/>
                  <a:lumOff val="5000"/>
                </a:schemeClr>
              </a:solidFill>
              <a:latin typeface="+mn-ea"/>
            </a:endParaRPr>
          </a:p>
          <a:p>
            <a:pPr eaLnBrk="1" hangingPunct="1">
              <a:spcBef>
                <a:spcPts val="1200"/>
              </a:spcBef>
              <a:defRPr/>
            </a:pPr>
            <a:r>
              <a:rPr lang="ja-JP" altLang="en-US" sz="3000" dirty="0">
                <a:solidFill>
                  <a:schemeClr val="tx1">
                    <a:lumMod val="95000"/>
                    <a:lumOff val="5000"/>
                  </a:schemeClr>
                </a:solidFill>
                <a:latin typeface="+mn-ea"/>
              </a:rPr>
              <a:t>除去食の</a:t>
            </a:r>
            <a:r>
              <a:rPr lang="ja-JP" altLang="en-US" sz="3000" dirty="0" smtClean="0">
                <a:solidFill>
                  <a:schemeClr val="tx1">
                    <a:lumMod val="95000"/>
                    <a:lumOff val="5000"/>
                  </a:schemeClr>
                </a:solidFill>
                <a:latin typeface="+mn-ea"/>
              </a:rPr>
              <a:t>確認</a:t>
            </a:r>
            <a:endParaRPr lang="en-US" altLang="ja-JP" sz="3000" dirty="0" smtClean="0">
              <a:solidFill>
                <a:schemeClr val="tx1">
                  <a:lumMod val="95000"/>
                  <a:lumOff val="5000"/>
                </a:schemeClr>
              </a:solidFill>
              <a:latin typeface="+mn-ea"/>
            </a:endParaRPr>
          </a:p>
          <a:p>
            <a:pPr marL="0" indent="0" eaLnBrk="1" hangingPunct="1">
              <a:spcBef>
                <a:spcPts val="600"/>
              </a:spcBef>
              <a:buNone/>
              <a:defRPr/>
            </a:pPr>
            <a:r>
              <a:rPr lang="ja-JP" altLang="en-US" sz="3000" dirty="0">
                <a:solidFill>
                  <a:schemeClr val="tx1">
                    <a:lumMod val="95000"/>
                    <a:lumOff val="5000"/>
                  </a:schemeClr>
                </a:solidFill>
                <a:latin typeface="+mn-ea"/>
              </a:rPr>
              <a:t>　</a:t>
            </a:r>
            <a:r>
              <a:rPr lang="ja-JP" altLang="en-US" sz="3000" dirty="0" smtClean="0">
                <a:solidFill>
                  <a:schemeClr val="tx1">
                    <a:lumMod val="95000"/>
                    <a:lumOff val="5000"/>
                  </a:schemeClr>
                </a:solidFill>
                <a:latin typeface="+mn-ea"/>
              </a:rPr>
              <a:t>　複数の目で。複数の場で。</a:t>
            </a:r>
            <a:endParaRPr lang="en-US" altLang="ja-JP" sz="3000" dirty="0" smtClean="0">
              <a:solidFill>
                <a:schemeClr val="tx1">
                  <a:lumMod val="95000"/>
                  <a:lumOff val="5000"/>
                </a:schemeClr>
              </a:solidFill>
              <a:latin typeface="+mn-ea"/>
            </a:endParaRPr>
          </a:p>
          <a:p>
            <a:pPr eaLnBrk="1" hangingPunct="1">
              <a:spcBef>
                <a:spcPts val="1200"/>
              </a:spcBef>
              <a:defRPr/>
            </a:pPr>
            <a:r>
              <a:rPr lang="ja-JP" altLang="en-US" sz="3000" dirty="0">
                <a:solidFill>
                  <a:schemeClr val="tx1">
                    <a:lumMod val="95000"/>
                    <a:lumOff val="5000"/>
                  </a:schemeClr>
                </a:solidFill>
                <a:latin typeface="+mn-ea"/>
              </a:rPr>
              <a:t>混入させない</a:t>
            </a:r>
            <a:r>
              <a:rPr lang="ja-JP" altLang="en-US" sz="3000" dirty="0" smtClean="0">
                <a:solidFill>
                  <a:schemeClr val="tx1">
                    <a:lumMod val="95000"/>
                    <a:lumOff val="5000"/>
                  </a:schemeClr>
                </a:solidFill>
                <a:latin typeface="+mn-ea"/>
              </a:rPr>
              <a:t>工夫</a:t>
            </a:r>
            <a:endParaRPr lang="en-US" altLang="ja-JP" sz="3000" dirty="0" smtClean="0">
              <a:solidFill>
                <a:schemeClr val="tx1">
                  <a:lumMod val="95000"/>
                  <a:lumOff val="5000"/>
                </a:schemeClr>
              </a:solidFill>
              <a:latin typeface="+mn-ea"/>
            </a:endParaRPr>
          </a:p>
          <a:p>
            <a:pPr marL="0" indent="0" eaLnBrk="1" hangingPunct="1">
              <a:spcBef>
                <a:spcPts val="600"/>
              </a:spcBef>
              <a:buNone/>
              <a:defRPr/>
            </a:pPr>
            <a:r>
              <a:rPr lang="ja-JP" altLang="en-US" sz="3000" dirty="0">
                <a:solidFill>
                  <a:schemeClr val="tx1">
                    <a:lumMod val="95000"/>
                    <a:lumOff val="5000"/>
                  </a:schemeClr>
                </a:solidFill>
                <a:latin typeface="+mn-ea"/>
              </a:rPr>
              <a:t>　</a:t>
            </a:r>
            <a:r>
              <a:rPr lang="ja-JP" altLang="en-US" sz="3000" dirty="0" smtClean="0">
                <a:solidFill>
                  <a:schemeClr val="tx1">
                    <a:lumMod val="95000"/>
                    <a:lumOff val="5000"/>
                  </a:schemeClr>
                </a:solidFill>
                <a:latin typeface="+mn-ea"/>
              </a:rPr>
              <a:t>　どのように食べさせるか。</a:t>
            </a:r>
            <a:endParaRPr lang="en-US" altLang="ja-JP" sz="3000" dirty="0" smtClean="0">
              <a:solidFill>
                <a:schemeClr val="tx1">
                  <a:lumMod val="95000"/>
                  <a:lumOff val="5000"/>
                </a:schemeClr>
              </a:solidFill>
              <a:latin typeface="+mn-ea"/>
            </a:endParaRPr>
          </a:p>
          <a:p>
            <a:pPr marL="0" indent="0" eaLnBrk="1" hangingPunct="1">
              <a:spcBef>
                <a:spcPts val="0"/>
              </a:spcBef>
              <a:buNone/>
              <a:defRPr/>
            </a:pPr>
            <a:r>
              <a:rPr lang="ja-JP" altLang="en-US" sz="3000" dirty="0" smtClean="0">
                <a:solidFill>
                  <a:schemeClr val="tx1">
                    <a:lumMod val="95000"/>
                    <a:lumOff val="5000"/>
                  </a:schemeClr>
                </a:solidFill>
                <a:latin typeface="+mn-ea"/>
              </a:rPr>
              <a:t>　　給食係は可能か。</a:t>
            </a:r>
            <a:endParaRPr lang="en-US" altLang="ja-JP" sz="3000" dirty="0" smtClean="0">
              <a:solidFill>
                <a:schemeClr val="tx1">
                  <a:lumMod val="95000"/>
                  <a:lumOff val="5000"/>
                </a:schemeClr>
              </a:solidFill>
              <a:latin typeface="+mn-ea"/>
            </a:endParaRPr>
          </a:p>
          <a:p>
            <a:pPr marL="0" indent="0" eaLnBrk="1" hangingPunct="1">
              <a:spcBef>
                <a:spcPts val="0"/>
              </a:spcBef>
              <a:buNone/>
              <a:defRPr/>
            </a:pPr>
            <a:r>
              <a:rPr lang="ja-JP" altLang="en-US" sz="3000" dirty="0" smtClean="0">
                <a:solidFill>
                  <a:schemeClr val="tx1">
                    <a:lumMod val="95000"/>
                    <a:lumOff val="5000"/>
                  </a:schemeClr>
                </a:solidFill>
                <a:latin typeface="+mn-ea"/>
              </a:rPr>
              <a:t>　　こぼしたものの掃除はどうするか。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Effect transition="in" filter="checkerboard(across)">
                                      <p:cBhvr>
                                        <p:cTn id="7" dur="500"/>
                                        <p:tgtEl>
                                          <p:spTgt spid="54579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45795">
                                            <p:txEl>
                                              <p:pRg st="1" end="1"/>
                                            </p:txEl>
                                          </p:spTgt>
                                        </p:tgtEl>
                                        <p:attrNameLst>
                                          <p:attrName>style.visibility</p:attrName>
                                        </p:attrNameLst>
                                      </p:cBhvr>
                                      <p:to>
                                        <p:strVal val="visible"/>
                                      </p:to>
                                    </p:set>
                                    <p:animEffect transition="in" filter="checkerboard(across)">
                                      <p:cBhvr>
                                        <p:cTn id="10" dur="500"/>
                                        <p:tgtEl>
                                          <p:spTgt spid="54579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45795">
                                            <p:txEl>
                                              <p:pRg st="2" end="2"/>
                                            </p:txEl>
                                          </p:spTgt>
                                        </p:tgtEl>
                                        <p:attrNameLst>
                                          <p:attrName>style.visibility</p:attrName>
                                        </p:attrNameLst>
                                      </p:cBhvr>
                                      <p:to>
                                        <p:strVal val="visible"/>
                                      </p:to>
                                    </p:set>
                                    <p:animEffect transition="in" filter="checkerboard(across)">
                                      <p:cBhvr>
                                        <p:cTn id="13" dur="500"/>
                                        <p:tgtEl>
                                          <p:spTgt spid="545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45795">
                                            <p:txEl>
                                              <p:pRg st="3" end="3"/>
                                            </p:txEl>
                                          </p:spTgt>
                                        </p:tgtEl>
                                        <p:attrNameLst>
                                          <p:attrName>style.visibility</p:attrName>
                                        </p:attrNameLst>
                                      </p:cBhvr>
                                      <p:to>
                                        <p:strVal val="visible"/>
                                      </p:to>
                                    </p:set>
                                    <p:animEffect transition="in" filter="checkerboard(across)">
                                      <p:cBhvr>
                                        <p:cTn id="18" dur="500"/>
                                        <p:tgtEl>
                                          <p:spTgt spid="545795">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45795">
                                            <p:txEl>
                                              <p:pRg st="4" end="4"/>
                                            </p:txEl>
                                          </p:spTgt>
                                        </p:tgtEl>
                                        <p:attrNameLst>
                                          <p:attrName>style.visibility</p:attrName>
                                        </p:attrNameLst>
                                      </p:cBhvr>
                                      <p:to>
                                        <p:strVal val="visible"/>
                                      </p:to>
                                    </p:set>
                                    <p:animEffect transition="in" filter="checkerboard(across)">
                                      <p:cBhvr>
                                        <p:cTn id="21" dur="500"/>
                                        <p:tgtEl>
                                          <p:spTgt spid="54579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545795">
                                            <p:txEl>
                                              <p:pRg st="5" end="5"/>
                                            </p:txEl>
                                          </p:spTgt>
                                        </p:tgtEl>
                                        <p:attrNameLst>
                                          <p:attrName>style.visibility</p:attrName>
                                        </p:attrNameLst>
                                      </p:cBhvr>
                                      <p:to>
                                        <p:strVal val="visible"/>
                                      </p:to>
                                    </p:set>
                                    <p:animEffect transition="in" filter="checkerboard(across)">
                                      <p:cBhvr>
                                        <p:cTn id="26" dur="500"/>
                                        <p:tgtEl>
                                          <p:spTgt spid="545795">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545795">
                                            <p:txEl>
                                              <p:pRg st="6" end="6"/>
                                            </p:txEl>
                                          </p:spTgt>
                                        </p:tgtEl>
                                        <p:attrNameLst>
                                          <p:attrName>style.visibility</p:attrName>
                                        </p:attrNameLst>
                                      </p:cBhvr>
                                      <p:to>
                                        <p:strVal val="visible"/>
                                      </p:to>
                                    </p:set>
                                    <p:animEffect transition="in" filter="checkerboard(across)">
                                      <p:cBhvr>
                                        <p:cTn id="29" dur="500"/>
                                        <p:tgtEl>
                                          <p:spTgt spid="545795">
                                            <p:txEl>
                                              <p:pRg st="6" end="6"/>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545795">
                                            <p:txEl>
                                              <p:pRg st="7" end="7"/>
                                            </p:txEl>
                                          </p:spTgt>
                                        </p:tgtEl>
                                        <p:attrNameLst>
                                          <p:attrName>style.visibility</p:attrName>
                                        </p:attrNameLst>
                                      </p:cBhvr>
                                      <p:to>
                                        <p:strVal val="visible"/>
                                      </p:to>
                                    </p:set>
                                    <p:animEffect transition="in" filter="checkerboard(across)">
                                      <p:cBhvr>
                                        <p:cTn id="32" dur="500"/>
                                        <p:tgtEl>
                                          <p:spTgt spid="545795">
                                            <p:txEl>
                                              <p:pRg st="7" end="7"/>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545795">
                                            <p:txEl>
                                              <p:pRg st="8" end="8"/>
                                            </p:txEl>
                                          </p:spTgt>
                                        </p:tgtEl>
                                        <p:attrNameLst>
                                          <p:attrName>style.visibility</p:attrName>
                                        </p:attrNameLst>
                                      </p:cBhvr>
                                      <p:to>
                                        <p:strVal val="visible"/>
                                      </p:to>
                                    </p:set>
                                    <p:animEffect transition="in" filter="checkerboard(across)">
                                      <p:cBhvr>
                                        <p:cTn id="35" dur="500"/>
                                        <p:tgtEl>
                                          <p:spTgt spid="545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idx="4294967295"/>
          </p:nvPr>
        </p:nvSpPr>
        <p:spPr>
          <a:xfrm>
            <a:off x="0" y="333375"/>
            <a:ext cx="9144000" cy="1511300"/>
          </a:xfrm>
        </p:spPr>
        <p:txBody>
          <a:bodyPr>
            <a:normAutofit fontScale="90000"/>
          </a:bodyPr>
          <a:lstStyle/>
          <a:p>
            <a:pPr eaLnBrk="1" fontAlgn="auto" hangingPunct="1">
              <a:spcAft>
                <a:spcPts val="0"/>
              </a:spcAft>
              <a:defRPr/>
            </a:pPr>
            <a:r>
              <a:rPr lang="ja-JP" altLang="en-US" sz="4000" dirty="0" smtClean="0">
                <a:solidFill>
                  <a:srgbClr val="C00000"/>
                </a:solidFill>
                <a:effectLst/>
                <a:latin typeface="HGP創英角ｺﾞｼｯｸUB" pitchFamily="50" charset="-128"/>
                <a:ea typeface="HGP創英角ｺﾞｼｯｸUB" pitchFamily="50" charset="-128"/>
              </a:rPr>
              <a:t>自己注射型アドレナリン（エピペン</a:t>
            </a:r>
            <a:r>
              <a:rPr lang="en-US" altLang="ja-JP" sz="4000" baseline="30000" dirty="0" smtClean="0">
                <a:solidFill>
                  <a:srgbClr val="C00000"/>
                </a:solidFill>
                <a:effectLst/>
                <a:latin typeface="HGP創英角ｺﾞｼｯｸUB" pitchFamily="50" charset="-128"/>
                <a:ea typeface="HGP創英角ｺﾞｼｯｸUB" pitchFamily="50" charset="-128"/>
              </a:rPr>
              <a:t>®</a:t>
            </a:r>
            <a:r>
              <a:rPr lang="ja-JP" altLang="en-US" sz="4000" dirty="0" smtClean="0">
                <a:solidFill>
                  <a:srgbClr val="C00000"/>
                </a:solidFill>
                <a:effectLst/>
                <a:latin typeface="HGP創英角ｺﾞｼｯｸUB" pitchFamily="50" charset="-128"/>
                <a:ea typeface="HGP創英角ｺﾞｼｯｸUB" pitchFamily="50" charset="-128"/>
              </a:rPr>
              <a:t>）</a:t>
            </a:r>
            <a:br>
              <a:rPr lang="ja-JP" altLang="en-US" sz="4000" dirty="0" smtClean="0">
                <a:solidFill>
                  <a:srgbClr val="C00000"/>
                </a:solidFill>
                <a:effectLst/>
                <a:latin typeface="HGP創英角ｺﾞｼｯｸUB" pitchFamily="50" charset="-128"/>
                <a:ea typeface="HGP創英角ｺﾞｼｯｸUB" pitchFamily="50" charset="-128"/>
              </a:rPr>
            </a:br>
            <a:r>
              <a:rPr lang="ja-JP" altLang="en-US" sz="4000" dirty="0" smtClean="0">
                <a:solidFill>
                  <a:srgbClr val="C00000"/>
                </a:solidFill>
                <a:effectLst/>
                <a:latin typeface="HGP創英角ｺﾞｼｯｸUB" pitchFamily="50" charset="-128"/>
                <a:ea typeface="HGP創英角ｺﾞｼｯｸUB" pitchFamily="50" charset="-128"/>
              </a:rPr>
              <a:t>何歳から使用できるか？</a:t>
            </a:r>
          </a:p>
        </p:txBody>
      </p:sp>
      <p:sp>
        <p:nvSpPr>
          <p:cNvPr id="613379" name="Rectangle 3"/>
          <p:cNvSpPr>
            <a:spLocks noGrp="1" noChangeArrowheads="1"/>
          </p:cNvSpPr>
          <p:nvPr>
            <p:ph type="body" idx="4294967295"/>
          </p:nvPr>
        </p:nvSpPr>
        <p:spPr>
          <a:xfrm>
            <a:off x="468313" y="2060575"/>
            <a:ext cx="8496300" cy="2447925"/>
          </a:xfrm>
        </p:spPr>
        <p:txBody>
          <a:bodyPr rtlCol="0">
            <a:noAutofit/>
          </a:bodyPr>
          <a:lstStyle/>
          <a:p>
            <a:pPr eaLnBrk="1" fontAlgn="auto" hangingPunct="1">
              <a:lnSpc>
                <a:spcPct val="80000"/>
              </a:lnSpc>
              <a:spcAft>
                <a:spcPts val="0"/>
              </a:spcAft>
              <a:defRPr/>
            </a:pPr>
            <a:r>
              <a:rPr lang="ja-JP" altLang="en-US" sz="3200" dirty="0">
                <a:solidFill>
                  <a:schemeClr val="tx1">
                    <a:lumMod val="75000"/>
                    <a:lumOff val="25000"/>
                  </a:schemeClr>
                </a:solidFill>
              </a:rPr>
              <a:t>単に使用できるだけでは不十分。</a:t>
            </a:r>
          </a:p>
          <a:p>
            <a:pPr eaLnBrk="1" fontAlgn="auto" hangingPunct="1">
              <a:spcAft>
                <a:spcPts val="0"/>
              </a:spcAft>
              <a:defRPr/>
            </a:pPr>
            <a:r>
              <a:rPr lang="ja-JP" altLang="en-US" sz="3200" dirty="0">
                <a:solidFill>
                  <a:schemeClr val="tx1">
                    <a:lumMod val="75000"/>
                    <a:lumOff val="25000"/>
                  </a:schemeClr>
                </a:solidFill>
              </a:rPr>
              <a:t>周囲に助けを求め、救急隊に連絡できる</a:t>
            </a:r>
            <a:r>
              <a:rPr lang="ja-JP" altLang="en-US" sz="3200" dirty="0" smtClean="0">
                <a:solidFill>
                  <a:schemeClr val="tx1">
                    <a:lumMod val="75000"/>
                    <a:lumOff val="25000"/>
                  </a:schemeClr>
                </a:solidFill>
              </a:rPr>
              <a:t>か　　　　　（</a:t>
            </a:r>
            <a:r>
              <a:rPr lang="ja-JP" altLang="en-US" sz="3200" dirty="0">
                <a:solidFill>
                  <a:schemeClr val="tx1">
                    <a:lumMod val="75000"/>
                    <a:lumOff val="25000"/>
                  </a:schemeClr>
                </a:solidFill>
              </a:rPr>
              <a:t>そのような環境が整っているか）。</a:t>
            </a:r>
          </a:p>
          <a:p>
            <a:pPr eaLnBrk="1" fontAlgn="auto" hangingPunct="1">
              <a:lnSpc>
                <a:spcPct val="80000"/>
              </a:lnSpc>
              <a:spcAft>
                <a:spcPts val="0"/>
              </a:spcAft>
              <a:defRPr/>
            </a:pPr>
            <a:r>
              <a:rPr lang="ja-JP" altLang="en-US" sz="3200" dirty="0" smtClean="0">
                <a:solidFill>
                  <a:schemeClr val="tx1">
                    <a:lumMod val="75000"/>
                    <a:lumOff val="25000"/>
                  </a:schemeClr>
                </a:solidFill>
              </a:rPr>
              <a:t>集団</a:t>
            </a:r>
            <a:r>
              <a:rPr lang="ja-JP" altLang="en-US" sz="3200" dirty="0">
                <a:solidFill>
                  <a:schemeClr val="tx1">
                    <a:lumMod val="75000"/>
                    <a:lumOff val="25000"/>
                  </a:schemeClr>
                </a:solidFill>
              </a:rPr>
              <a:t>生活においては、周囲の子どもへの注意も必要。</a:t>
            </a:r>
          </a:p>
        </p:txBody>
      </p:sp>
      <p:sp>
        <p:nvSpPr>
          <p:cNvPr id="103428" name="Text Box 4"/>
          <p:cNvSpPr txBox="1">
            <a:spLocks noChangeArrowheads="1"/>
          </p:cNvSpPr>
          <p:nvPr/>
        </p:nvSpPr>
        <p:spPr bwMode="auto">
          <a:xfrm>
            <a:off x="0" y="4595813"/>
            <a:ext cx="91440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r>
              <a:rPr lang="ja-JP" altLang="en-US" sz="3200">
                <a:solidFill>
                  <a:srgbClr val="FF0000"/>
                </a:solidFill>
                <a:effectLst/>
              </a:rPr>
              <a:t>私見</a:t>
            </a:r>
          </a:p>
          <a:p>
            <a:pPr algn="ctr"/>
            <a:r>
              <a:rPr lang="ja-JP" altLang="en-US" sz="3200">
                <a:solidFill>
                  <a:srgbClr val="234271"/>
                </a:solidFill>
                <a:effectLst/>
              </a:rPr>
              <a:t>子どもがエピペン</a:t>
            </a:r>
            <a:r>
              <a:rPr lang="en-US" altLang="ja-JP" sz="3200" baseline="30000">
                <a:solidFill>
                  <a:srgbClr val="234271"/>
                </a:solidFill>
                <a:effectLst/>
              </a:rPr>
              <a:t>®</a:t>
            </a:r>
            <a:r>
              <a:rPr lang="ja-JP" altLang="en-US" sz="3200">
                <a:solidFill>
                  <a:srgbClr val="234271"/>
                </a:solidFill>
                <a:effectLst/>
              </a:rPr>
              <a:t>を携帯し、自分で打つことが</a:t>
            </a:r>
            <a:endParaRPr lang="en-US" altLang="ja-JP" sz="3200">
              <a:solidFill>
                <a:srgbClr val="234271"/>
              </a:solidFill>
              <a:effectLst/>
            </a:endParaRPr>
          </a:p>
          <a:p>
            <a:pPr algn="ctr"/>
            <a:r>
              <a:rPr lang="ja-JP" altLang="en-US" sz="3200">
                <a:solidFill>
                  <a:srgbClr val="234271"/>
                </a:solidFill>
                <a:effectLst/>
              </a:rPr>
              <a:t>出来るのは小学校高学年以降と考えます。</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タイトル 1"/>
          <p:cNvSpPr>
            <a:spLocks noGrp="1"/>
          </p:cNvSpPr>
          <p:nvPr>
            <p:ph type="title" idx="4294967295"/>
          </p:nvPr>
        </p:nvSpPr>
        <p:spPr bwMode="auto">
          <a:xfrm>
            <a:off x="0" y="-242888"/>
            <a:ext cx="9036050" cy="151130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lnSpc>
                <a:spcPct val="100000"/>
              </a:lnSpc>
            </a:pPr>
            <a:r>
              <a:rPr lang="ja-JP" altLang="en-US" sz="3600" smtClean="0">
                <a:solidFill>
                  <a:srgbClr val="C00000"/>
                </a:solidFill>
                <a:effectLst/>
              </a:rPr>
              <a:t>救命救急士・教職員による</a:t>
            </a:r>
            <a:r>
              <a:rPr lang="en-US" altLang="ja-JP" sz="3600" smtClean="0">
                <a:solidFill>
                  <a:srgbClr val="C00000"/>
                </a:solidFill>
                <a:effectLst/>
              </a:rPr>
              <a:t/>
            </a:r>
            <a:br>
              <a:rPr lang="en-US" altLang="ja-JP" sz="3600" smtClean="0">
                <a:solidFill>
                  <a:srgbClr val="C00000"/>
                </a:solidFill>
                <a:effectLst/>
              </a:rPr>
            </a:br>
            <a:r>
              <a:rPr lang="ja-JP" altLang="en-US" sz="3600" smtClean="0">
                <a:solidFill>
                  <a:srgbClr val="C00000"/>
                </a:solidFill>
                <a:effectLst/>
              </a:rPr>
              <a:t>「エピペン</a:t>
            </a:r>
            <a:r>
              <a:rPr lang="en-US" altLang="ja-JP" sz="3600" baseline="30000" smtClean="0">
                <a:solidFill>
                  <a:srgbClr val="C00000"/>
                </a:solidFill>
                <a:effectLst/>
                <a:latin typeface="Arial" pitchFamily="34" charset="0"/>
              </a:rPr>
              <a:t>®</a:t>
            </a:r>
            <a:r>
              <a:rPr lang="ja-JP" altLang="en-US" sz="3600" smtClean="0">
                <a:solidFill>
                  <a:srgbClr val="C00000"/>
                </a:solidFill>
                <a:effectLst/>
              </a:rPr>
              <a:t>」の使用について</a:t>
            </a:r>
            <a:r>
              <a:rPr lang="en-US" altLang="ja-JP" sz="3600" smtClean="0">
                <a:solidFill>
                  <a:srgbClr val="C00000"/>
                </a:solidFill>
                <a:effectLst/>
              </a:rPr>
              <a:t> </a:t>
            </a:r>
            <a:endParaRPr lang="ja-JP" altLang="en-US" sz="3600" smtClean="0">
              <a:solidFill>
                <a:srgbClr val="C00000"/>
              </a:solidFill>
              <a:effectLst/>
            </a:endParaRPr>
          </a:p>
        </p:txBody>
      </p:sp>
      <p:sp>
        <p:nvSpPr>
          <p:cNvPr id="3" name="コンテンツ プレースホルダ 2"/>
          <p:cNvSpPr>
            <a:spLocks noGrp="1"/>
          </p:cNvSpPr>
          <p:nvPr>
            <p:ph idx="4294967295"/>
          </p:nvPr>
        </p:nvSpPr>
        <p:spPr>
          <a:xfrm>
            <a:off x="539750" y="1484313"/>
            <a:ext cx="8135938" cy="4824412"/>
          </a:xfrm>
        </p:spPr>
        <p:txBody>
          <a:bodyPr rtlCol="0">
            <a:noAutofit/>
          </a:bodyPr>
          <a:lstStyle/>
          <a:p>
            <a:pPr eaLnBrk="1" fontAlgn="auto" hangingPunct="1">
              <a:spcAft>
                <a:spcPts val="0"/>
              </a:spcAft>
              <a:buClr>
                <a:srgbClr val="002060"/>
              </a:buClr>
              <a:buSzPct val="75000"/>
              <a:buFont typeface="Wingdings" pitchFamily="2" charset="2"/>
              <a:buChar char="ü"/>
              <a:defRPr/>
            </a:pPr>
            <a:r>
              <a:rPr lang="ja-JP" altLang="en-US" dirty="0" smtClean="0">
                <a:solidFill>
                  <a:srgbClr val="FF0000"/>
                </a:solidFill>
                <a:latin typeface="+mn-ea"/>
              </a:rPr>
              <a:t>アナフィラキシーショック</a:t>
            </a:r>
            <a:r>
              <a:rPr lang="ja-JP" altLang="en-US" dirty="0">
                <a:solidFill>
                  <a:srgbClr val="FF0000"/>
                </a:solidFill>
                <a:latin typeface="+mn-ea"/>
              </a:rPr>
              <a:t>で生命が</a:t>
            </a:r>
            <a:r>
              <a:rPr lang="ja-JP" altLang="en-US" dirty="0" smtClean="0">
                <a:solidFill>
                  <a:srgbClr val="FF0000"/>
                </a:solidFill>
                <a:latin typeface="+mn-ea"/>
              </a:rPr>
              <a:t>危険な状態</a:t>
            </a:r>
            <a:r>
              <a:rPr lang="ja-JP" altLang="en-US" dirty="0">
                <a:solidFill>
                  <a:srgbClr val="FF0000"/>
                </a:solidFill>
                <a:latin typeface="+mn-ea"/>
              </a:rPr>
              <a:t>にある</a:t>
            </a:r>
            <a:r>
              <a:rPr lang="ja-JP" altLang="en-US" dirty="0" smtClean="0">
                <a:solidFill>
                  <a:schemeClr val="tx1">
                    <a:lumMod val="95000"/>
                    <a:lumOff val="5000"/>
                  </a:schemeClr>
                </a:solidFill>
                <a:latin typeface="+mn-ea"/>
              </a:rPr>
              <a:t>傷病者　</a:t>
            </a:r>
            <a:endParaRPr lang="en-US" altLang="ja-JP" dirty="0" smtClean="0">
              <a:solidFill>
                <a:schemeClr val="tx1">
                  <a:lumMod val="95000"/>
                  <a:lumOff val="5000"/>
                </a:schemeClr>
              </a:solidFill>
              <a:latin typeface="+mn-ea"/>
            </a:endParaRPr>
          </a:p>
          <a:p>
            <a:pPr marL="0" indent="0" eaLnBrk="1" fontAlgn="auto" hangingPunct="1">
              <a:spcBef>
                <a:spcPts val="0"/>
              </a:spcBef>
              <a:spcAft>
                <a:spcPts val="0"/>
              </a:spcAft>
              <a:buClr>
                <a:srgbClr val="002060"/>
              </a:buClr>
              <a:buSzPct val="75000"/>
              <a:buFont typeface="Arial" pitchFamily="34" charset="0"/>
              <a:buNone/>
              <a:defRPr/>
            </a:pPr>
            <a:r>
              <a:rPr lang="ja-JP" altLang="en-US" dirty="0">
                <a:solidFill>
                  <a:schemeClr val="tx1">
                    <a:lumMod val="95000"/>
                    <a:lumOff val="5000"/>
                  </a:schemeClr>
                </a:solidFill>
                <a:latin typeface="+mn-ea"/>
              </a:rPr>
              <a:t> </a:t>
            </a:r>
            <a:r>
              <a:rPr lang="ja-JP" altLang="en-US" dirty="0" smtClean="0">
                <a:solidFill>
                  <a:schemeClr val="tx1">
                    <a:lumMod val="95000"/>
                    <a:lumOff val="5000"/>
                  </a:schemeClr>
                </a:solidFill>
                <a:latin typeface="+mn-ea"/>
              </a:rPr>
              <a:t>　が</a:t>
            </a:r>
            <a:r>
              <a:rPr lang="ja-JP" altLang="en-US" dirty="0">
                <a:solidFill>
                  <a:schemeClr val="tx1">
                    <a:lumMod val="95000"/>
                    <a:lumOff val="5000"/>
                  </a:schemeClr>
                </a:solidFill>
                <a:latin typeface="+mn-ea"/>
              </a:rPr>
              <a:t>、</a:t>
            </a:r>
            <a:r>
              <a:rPr lang="ja-JP" altLang="en-US" dirty="0">
                <a:solidFill>
                  <a:srgbClr val="FF0000"/>
                </a:solidFill>
                <a:latin typeface="+mn-ea"/>
              </a:rPr>
              <a:t>あらかじめ「エピペン</a:t>
            </a:r>
            <a:r>
              <a:rPr lang="en-US" altLang="ja-JP" baseline="30000" dirty="0">
                <a:solidFill>
                  <a:srgbClr val="FF0000"/>
                </a:solidFill>
                <a:latin typeface="+mn-ea"/>
              </a:rPr>
              <a:t>®</a:t>
            </a:r>
            <a:r>
              <a:rPr lang="ja-JP" altLang="en-US" dirty="0">
                <a:solidFill>
                  <a:srgbClr val="FF0000"/>
                </a:solidFill>
                <a:latin typeface="+mn-ea"/>
              </a:rPr>
              <a:t>」を処方</a:t>
            </a:r>
            <a:r>
              <a:rPr lang="ja-JP" altLang="en-US" dirty="0" smtClean="0">
                <a:solidFill>
                  <a:srgbClr val="FF0000"/>
                </a:solidFill>
                <a:latin typeface="+mn-ea"/>
              </a:rPr>
              <a:t>されて</a:t>
            </a:r>
            <a:r>
              <a:rPr lang="ja-JP" altLang="en-US" dirty="0">
                <a:solidFill>
                  <a:srgbClr val="FF0000"/>
                </a:solidFill>
                <a:latin typeface="+mn-ea"/>
              </a:rPr>
              <a:t>いる</a:t>
            </a:r>
            <a:r>
              <a:rPr lang="ja-JP" altLang="en-US" dirty="0" smtClean="0">
                <a:solidFill>
                  <a:schemeClr val="tx1">
                    <a:lumMod val="95000"/>
                    <a:lumOff val="5000"/>
                  </a:schemeClr>
                </a:solidFill>
                <a:latin typeface="+mn-ea"/>
              </a:rPr>
              <a:t>場合</a:t>
            </a:r>
            <a:r>
              <a:rPr lang="ja-JP" altLang="en-US" dirty="0">
                <a:solidFill>
                  <a:schemeClr val="tx1">
                    <a:lumMod val="95000"/>
                    <a:lumOff val="5000"/>
                  </a:schemeClr>
                </a:solidFill>
                <a:latin typeface="+mn-ea"/>
              </a:rPr>
              <a:t>、</a:t>
            </a:r>
            <a:r>
              <a:rPr lang="ja-JP" altLang="en-US" dirty="0" smtClean="0">
                <a:solidFill>
                  <a:schemeClr val="tx1">
                    <a:lumMod val="95000"/>
                    <a:lumOff val="5000"/>
                  </a:schemeClr>
                </a:solidFill>
                <a:latin typeface="+mn-ea"/>
              </a:rPr>
              <a:t>救命救 </a:t>
            </a:r>
            <a:endParaRPr lang="en-US" altLang="ja-JP" dirty="0" smtClean="0">
              <a:solidFill>
                <a:schemeClr val="tx1">
                  <a:lumMod val="95000"/>
                  <a:lumOff val="5000"/>
                </a:schemeClr>
              </a:solidFill>
              <a:latin typeface="+mn-ea"/>
            </a:endParaRPr>
          </a:p>
          <a:p>
            <a:pPr marL="0" indent="0" eaLnBrk="1" fontAlgn="auto" hangingPunct="1">
              <a:spcBef>
                <a:spcPts val="0"/>
              </a:spcBef>
              <a:spcAft>
                <a:spcPts val="0"/>
              </a:spcAft>
              <a:buClr>
                <a:srgbClr val="002060"/>
              </a:buClr>
              <a:buSzPct val="75000"/>
              <a:buFont typeface="Arial" pitchFamily="34" charset="0"/>
              <a:buNone/>
              <a:defRPr/>
            </a:pPr>
            <a:r>
              <a:rPr lang="en-US" altLang="ja-JP" dirty="0">
                <a:solidFill>
                  <a:schemeClr val="tx1">
                    <a:lumMod val="95000"/>
                    <a:lumOff val="5000"/>
                  </a:schemeClr>
                </a:solidFill>
                <a:latin typeface="+mn-ea"/>
              </a:rPr>
              <a:t> </a:t>
            </a:r>
            <a:r>
              <a:rPr lang="en-US" altLang="ja-JP" dirty="0" smtClean="0">
                <a:solidFill>
                  <a:schemeClr val="tx1">
                    <a:lumMod val="95000"/>
                    <a:lumOff val="5000"/>
                  </a:schemeClr>
                </a:solidFill>
                <a:latin typeface="+mn-ea"/>
              </a:rPr>
              <a:t>  </a:t>
            </a:r>
            <a:r>
              <a:rPr lang="ja-JP" altLang="en-US" dirty="0" smtClean="0">
                <a:solidFill>
                  <a:schemeClr val="tx1">
                    <a:lumMod val="95000"/>
                    <a:lumOff val="5000"/>
                  </a:schemeClr>
                </a:solidFill>
                <a:latin typeface="+mn-ea"/>
              </a:rPr>
              <a:t>急士</a:t>
            </a:r>
            <a:r>
              <a:rPr lang="ja-JP" altLang="en-US" dirty="0">
                <a:solidFill>
                  <a:schemeClr val="tx1">
                    <a:lumMod val="95000"/>
                    <a:lumOff val="5000"/>
                  </a:schemeClr>
                </a:solidFill>
                <a:latin typeface="+mn-ea"/>
              </a:rPr>
              <a:t>は「エピペン</a:t>
            </a:r>
            <a:r>
              <a:rPr lang="en-US" altLang="ja-JP" baseline="30000" dirty="0">
                <a:solidFill>
                  <a:schemeClr val="tx1">
                    <a:lumMod val="95000"/>
                    <a:lumOff val="5000"/>
                  </a:schemeClr>
                </a:solidFill>
                <a:latin typeface="+mn-ea"/>
              </a:rPr>
              <a:t>®</a:t>
            </a:r>
            <a:r>
              <a:rPr lang="ja-JP" altLang="en-US" dirty="0">
                <a:solidFill>
                  <a:schemeClr val="tx1">
                    <a:lumMod val="95000"/>
                    <a:lumOff val="5000"/>
                  </a:schemeClr>
                </a:solidFill>
                <a:latin typeface="+mn-ea"/>
              </a:rPr>
              <a:t>」を使用することが</a:t>
            </a:r>
            <a:r>
              <a:rPr lang="ja-JP" altLang="en-US" dirty="0" smtClean="0">
                <a:solidFill>
                  <a:schemeClr val="tx1">
                    <a:lumMod val="95000"/>
                    <a:lumOff val="5000"/>
                  </a:schemeClr>
                </a:solidFill>
                <a:latin typeface="+mn-ea"/>
              </a:rPr>
              <a:t>可能である。　　　　　　　　　　　　　　　　　　</a:t>
            </a:r>
            <a:endParaRPr lang="en-US" altLang="ja-JP" dirty="0" smtClean="0">
              <a:solidFill>
                <a:schemeClr val="tx1">
                  <a:lumMod val="95000"/>
                  <a:lumOff val="5000"/>
                </a:schemeClr>
              </a:solidFill>
              <a:latin typeface="+mn-ea"/>
            </a:endParaRPr>
          </a:p>
          <a:p>
            <a:pPr marL="0" indent="0" eaLnBrk="1" fontAlgn="auto" hangingPunct="1">
              <a:spcBef>
                <a:spcPts val="0"/>
              </a:spcBef>
              <a:spcAft>
                <a:spcPts val="0"/>
              </a:spcAft>
              <a:buClr>
                <a:srgbClr val="002060"/>
              </a:buClr>
              <a:buSzPct val="75000"/>
              <a:buFont typeface="Arial" pitchFamily="34" charset="0"/>
              <a:buNone/>
              <a:defRPr/>
            </a:pPr>
            <a:r>
              <a:rPr lang="ja-JP" altLang="en-US" dirty="0">
                <a:solidFill>
                  <a:schemeClr val="tx1">
                    <a:lumMod val="95000"/>
                    <a:lumOff val="5000"/>
                  </a:schemeClr>
                </a:solidFill>
                <a:latin typeface="+mn-ea"/>
              </a:rPr>
              <a:t>　</a:t>
            </a:r>
            <a:r>
              <a:rPr lang="ja-JP" altLang="en-US" dirty="0" smtClean="0">
                <a:solidFill>
                  <a:schemeClr val="tx1">
                    <a:lumMod val="95000"/>
                    <a:lumOff val="5000"/>
                  </a:schemeClr>
                </a:solidFill>
                <a:latin typeface="+mn-ea"/>
              </a:rPr>
              <a:t>　</a:t>
            </a:r>
            <a:r>
              <a:rPr lang="ja-JP" altLang="en-US" sz="1800" dirty="0" smtClean="0">
                <a:solidFill>
                  <a:schemeClr val="tx1">
                    <a:lumMod val="95000"/>
                    <a:lumOff val="5000"/>
                  </a:schemeClr>
                </a:solidFill>
                <a:latin typeface="+mn-ea"/>
              </a:rPr>
              <a:t>厚生</a:t>
            </a:r>
            <a:r>
              <a:rPr lang="ja-JP" altLang="en-US" sz="1800" dirty="0">
                <a:solidFill>
                  <a:schemeClr val="tx1">
                    <a:lumMod val="95000"/>
                    <a:lumOff val="5000"/>
                  </a:schemeClr>
                </a:solidFill>
                <a:latin typeface="+mn-ea"/>
              </a:rPr>
              <a:t>労働省医政局指導課長通知（平成</a:t>
            </a:r>
            <a:r>
              <a:rPr lang="en-US" altLang="ja-JP" sz="1800" dirty="0">
                <a:solidFill>
                  <a:schemeClr val="tx1">
                    <a:lumMod val="95000"/>
                    <a:lumOff val="5000"/>
                  </a:schemeClr>
                </a:solidFill>
                <a:latin typeface="+mn-ea"/>
              </a:rPr>
              <a:t>21</a:t>
            </a:r>
            <a:r>
              <a:rPr lang="ja-JP" altLang="en-US" sz="1800" dirty="0">
                <a:solidFill>
                  <a:schemeClr val="tx1">
                    <a:lumMod val="95000"/>
                    <a:lumOff val="5000"/>
                  </a:schemeClr>
                </a:solidFill>
                <a:latin typeface="+mn-ea"/>
              </a:rPr>
              <a:t>年</a:t>
            </a:r>
            <a:r>
              <a:rPr lang="en-US" altLang="ja-JP" sz="1800" dirty="0">
                <a:solidFill>
                  <a:schemeClr val="tx1">
                    <a:lumMod val="95000"/>
                    <a:lumOff val="5000"/>
                  </a:schemeClr>
                </a:solidFill>
                <a:latin typeface="+mn-ea"/>
              </a:rPr>
              <a:t>3</a:t>
            </a:r>
            <a:r>
              <a:rPr lang="ja-JP" altLang="en-US" sz="1800" dirty="0">
                <a:solidFill>
                  <a:schemeClr val="tx1">
                    <a:lumMod val="95000"/>
                    <a:lumOff val="5000"/>
                  </a:schemeClr>
                </a:solidFill>
                <a:latin typeface="+mn-ea"/>
              </a:rPr>
              <a:t>月</a:t>
            </a:r>
            <a:r>
              <a:rPr lang="en-US" altLang="ja-JP" sz="1800" dirty="0">
                <a:solidFill>
                  <a:schemeClr val="tx1">
                    <a:lumMod val="95000"/>
                    <a:lumOff val="5000"/>
                  </a:schemeClr>
                </a:solidFill>
                <a:latin typeface="+mn-ea"/>
              </a:rPr>
              <a:t>2</a:t>
            </a:r>
            <a:r>
              <a:rPr lang="ja-JP" altLang="en-US" sz="1800" dirty="0">
                <a:solidFill>
                  <a:schemeClr val="tx1">
                    <a:lumMod val="95000"/>
                    <a:lumOff val="5000"/>
                  </a:schemeClr>
                </a:solidFill>
                <a:latin typeface="+mn-ea"/>
              </a:rPr>
              <a:t>日付医</a:t>
            </a:r>
            <a:r>
              <a:rPr lang="ja-JP" altLang="en-US" sz="1800" dirty="0" smtClean="0">
                <a:solidFill>
                  <a:schemeClr val="tx1">
                    <a:lumMod val="95000"/>
                    <a:lumOff val="5000"/>
                  </a:schemeClr>
                </a:solidFill>
                <a:latin typeface="+mn-ea"/>
              </a:rPr>
              <a:t>政指発</a:t>
            </a:r>
            <a:r>
              <a:rPr lang="ja-JP" altLang="en-US" sz="1800" dirty="0">
                <a:solidFill>
                  <a:schemeClr val="tx1">
                    <a:lumMod val="95000"/>
                    <a:lumOff val="5000"/>
                  </a:schemeClr>
                </a:solidFill>
                <a:latin typeface="+mn-ea"/>
              </a:rPr>
              <a:t>第</a:t>
            </a:r>
            <a:r>
              <a:rPr lang="en-US" altLang="ja-JP" sz="1800" dirty="0">
                <a:solidFill>
                  <a:schemeClr val="tx1">
                    <a:lumMod val="95000"/>
                    <a:lumOff val="5000"/>
                  </a:schemeClr>
                </a:solidFill>
                <a:latin typeface="+mn-ea"/>
              </a:rPr>
              <a:t>0302001</a:t>
            </a:r>
            <a:r>
              <a:rPr lang="ja-JP" altLang="en-US" sz="1800" dirty="0" smtClean="0">
                <a:solidFill>
                  <a:schemeClr val="tx1">
                    <a:lumMod val="95000"/>
                    <a:lumOff val="5000"/>
                  </a:schemeClr>
                </a:solidFill>
                <a:latin typeface="+mn-ea"/>
              </a:rPr>
              <a:t>号）</a:t>
            </a:r>
            <a:endParaRPr lang="en-US" altLang="ja-JP" sz="1800" dirty="0">
              <a:solidFill>
                <a:schemeClr val="tx1">
                  <a:lumMod val="95000"/>
                  <a:lumOff val="5000"/>
                </a:schemeClr>
              </a:solidFill>
              <a:latin typeface="+mn-ea"/>
            </a:endParaRPr>
          </a:p>
          <a:p>
            <a:pPr eaLnBrk="1" fontAlgn="auto" hangingPunct="1">
              <a:spcBef>
                <a:spcPts val="1200"/>
              </a:spcBef>
              <a:spcAft>
                <a:spcPts val="0"/>
              </a:spcAft>
              <a:buClr>
                <a:srgbClr val="002060"/>
              </a:buClr>
              <a:buSzPct val="75000"/>
              <a:buFont typeface="Wingdings" pitchFamily="2" charset="2"/>
              <a:buChar char="ü"/>
              <a:defRPr/>
            </a:pPr>
            <a:r>
              <a:rPr lang="ja-JP" altLang="en-US" dirty="0" smtClean="0">
                <a:solidFill>
                  <a:schemeClr val="tx1">
                    <a:lumMod val="95000"/>
                    <a:lumOff val="5000"/>
                  </a:schemeClr>
                </a:solidFill>
                <a:latin typeface="+mn-ea"/>
              </a:rPr>
              <a:t>アナフィラキーショック</a:t>
            </a:r>
            <a:r>
              <a:rPr lang="ja-JP" altLang="en-US" dirty="0">
                <a:solidFill>
                  <a:schemeClr val="tx1">
                    <a:lumMod val="95000"/>
                    <a:lumOff val="5000"/>
                  </a:schemeClr>
                </a:solidFill>
                <a:latin typeface="+mn-ea"/>
              </a:rPr>
              <a:t>で生命が危険な</a:t>
            </a:r>
            <a:r>
              <a:rPr lang="ja-JP" altLang="en-US" dirty="0" smtClean="0">
                <a:solidFill>
                  <a:schemeClr val="tx1">
                    <a:lumMod val="95000"/>
                    <a:lumOff val="5000"/>
                  </a:schemeClr>
                </a:solidFill>
                <a:latin typeface="+mn-ea"/>
              </a:rPr>
              <a:t>状態に</a:t>
            </a:r>
            <a:r>
              <a:rPr lang="ja-JP" altLang="en-US" dirty="0">
                <a:solidFill>
                  <a:schemeClr val="tx1">
                    <a:lumMod val="95000"/>
                    <a:lumOff val="5000"/>
                  </a:schemeClr>
                </a:solidFill>
                <a:latin typeface="+mn-ea"/>
              </a:rPr>
              <a:t>ある児童</a:t>
            </a:r>
            <a:r>
              <a:rPr lang="ja-JP" altLang="en-US" dirty="0" smtClean="0">
                <a:solidFill>
                  <a:schemeClr val="tx1">
                    <a:lumMod val="95000"/>
                    <a:lumOff val="5000"/>
                  </a:schemeClr>
                </a:solidFill>
                <a:latin typeface="+mn-ea"/>
              </a:rPr>
              <a:t>生徒</a:t>
            </a:r>
            <a:endParaRPr lang="en-US" altLang="ja-JP" dirty="0" smtClean="0">
              <a:solidFill>
                <a:schemeClr val="tx1">
                  <a:lumMod val="95000"/>
                  <a:lumOff val="5000"/>
                </a:schemeClr>
              </a:solidFill>
              <a:latin typeface="+mn-ea"/>
            </a:endParaRPr>
          </a:p>
          <a:p>
            <a:pPr marL="0" indent="0" eaLnBrk="1" fontAlgn="auto" hangingPunct="1">
              <a:spcBef>
                <a:spcPts val="0"/>
              </a:spcBef>
              <a:spcAft>
                <a:spcPts val="0"/>
              </a:spcAft>
              <a:buClr>
                <a:srgbClr val="002060"/>
              </a:buClr>
              <a:buSzPct val="75000"/>
              <a:buFont typeface="Arial" pitchFamily="34" charset="0"/>
              <a:buNone/>
              <a:defRPr/>
            </a:pPr>
            <a:r>
              <a:rPr lang="ja-JP" altLang="en-US" dirty="0" smtClean="0">
                <a:solidFill>
                  <a:schemeClr val="tx1">
                    <a:lumMod val="95000"/>
                    <a:lumOff val="5000"/>
                  </a:schemeClr>
                </a:solidFill>
                <a:latin typeface="+mn-ea"/>
              </a:rPr>
              <a:t> </a:t>
            </a:r>
            <a:r>
              <a:rPr lang="ja-JP" altLang="en-US" dirty="0">
                <a:solidFill>
                  <a:schemeClr val="tx1">
                    <a:lumMod val="95000"/>
                    <a:lumOff val="5000"/>
                  </a:schemeClr>
                </a:solidFill>
                <a:latin typeface="+mn-ea"/>
              </a:rPr>
              <a:t>　</a:t>
            </a:r>
            <a:r>
              <a:rPr lang="ja-JP" altLang="en-US" dirty="0" smtClean="0">
                <a:solidFill>
                  <a:schemeClr val="tx1">
                    <a:lumMod val="95000"/>
                    <a:lumOff val="5000"/>
                  </a:schemeClr>
                </a:solidFill>
                <a:latin typeface="+mn-ea"/>
              </a:rPr>
              <a:t>に</a:t>
            </a:r>
            <a:r>
              <a:rPr lang="ja-JP" altLang="en-US" dirty="0">
                <a:solidFill>
                  <a:schemeClr val="tx1">
                    <a:lumMod val="95000"/>
                    <a:lumOff val="5000"/>
                  </a:schemeClr>
                </a:solidFill>
                <a:latin typeface="+mn-ea"/>
              </a:rPr>
              <a:t>対し、</a:t>
            </a:r>
            <a:r>
              <a:rPr lang="ja-JP" altLang="en-US" dirty="0">
                <a:solidFill>
                  <a:srgbClr val="FF0000"/>
                </a:solidFill>
                <a:latin typeface="+mn-ea"/>
              </a:rPr>
              <a:t>救命の場に居合わせた教職員が</a:t>
            </a:r>
            <a:r>
              <a:rPr lang="ja-JP" altLang="en-US" dirty="0" smtClean="0">
                <a:solidFill>
                  <a:srgbClr val="FF0000"/>
                </a:solidFill>
                <a:latin typeface="+mn-ea"/>
              </a:rPr>
              <a:t>、アドレナリン自己</a:t>
            </a:r>
            <a:endParaRPr lang="en-US" altLang="ja-JP" dirty="0" smtClean="0">
              <a:solidFill>
                <a:srgbClr val="FF0000"/>
              </a:solidFill>
              <a:latin typeface="+mn-ea"/>
            </a:endParaRPr>
          </a:p>
          <a:p>
            <a:pPr marL="0" indent="0" eaLnBrk="1" fontAlgn="auto" hangingPunct="1">
              <a:spcBef>
                <a:spcPts val="0"/>
              </a:spcBef>
              <a:spcAft>
                <a:spcPts val="0"/>
              </a:spcAft>
              <a:buClr>
                <a:srgbClr val="002060"/>
              </a:buClr>
              <a:buSzPct val="75000"/>
              <a:buFont typeface="Arial" pitchFamily="34" charset="0"/>
              <a:buNone/>
              <a:defRPr/>
            </a:pPr>
            <a:r>
              <a:rPr lang="ja-JP" altLang="en-US" dirty="0" smtClean="0">
                <a:solidFill>
                  <a:srgbClr val="FF0000"/>
                </a:solidFill>
                <a:latin typeface="+mn-ea"/>
              </a:rPr>
              <a:t> </a:t>
            </a:r>
            <a:r>
              <a:rPr lang="ja-JP" altLang="en-US" dirty="0">
                <a:solidFill>
                  <a:srgbClr val="FF0000"/>
                </a:solidFill>
                <a:latin typeface="+mn-ea"/>
              </a:rPr>
              <a:t>　</a:t>
            </a:r>
            <a:r>
              <a:rPr lang="ja-JP" altLang="en-US" dirty="0" smtClean="0">
                <a:solidFill>
                  <a:srgbClr val="FF0000"/>
                </a:solidFill>
                <a:latin typeface="+mn-ea"/>
              </a:rPr>
              <a:t>注射薬を</a:t>
            </a:r>
            <a:r>
              <a:rPr lang="ja-JP" altLang="en-US" dirty="0">
                <a:solidFill>
                  <a:srgbClr val="FF0000"/>
                </a:solidFill>
                <a:latin typeface="+mn-ea"/>
              </a:rPr>
              <a:t>自ら注射できない本人に</a:t>
            </a:r>
            <a:r>
              <a:rPr lang="ja-JP" altLang="en-US" dirty="0" smtClean="0">
                <a:solidFill>
                  <a:srgbClr val="FF0000"/>
                </a:solidFill>
                <a:latin typeface="+mn-ea"/>
              </a:rPr>
              <a:t>代わって注射</a:t>
            </a:r>
            <a:r>
              <a:rPr lang="ja-JP" altLang="en-US" dirty="0">
                <a:solidFill>
                  <a:srgbClr val="FF0000"/>
                </a:solidFill>
                <a:latin typeface="+mn-ea"/>
              </a:rPr>
              <a:t>することは</a:t>
            </a:r>
            <a:r>
              <a:rPr lang="ja-JP" altLang="en-US" dirty="0" smtClean="0">
                <a:solidFill>
                  <a:schemeClr val="tx1">
                    <a:lumMod val="85000"/>
                    <a:lumOff val="15000"/>
                  </a:schemeClr>
                </a:solidFill>
                <a:latin typeface="+mn-ea"/>
              </a:rPr>
              <a:t>、</a:t>
            </a:r>
            <a:endParaRPr lang="en-US" altLang="ja-JP" dirty="0" smtClean="0">
              <a:solidFill>
                <a:schemeClr val="tx1">
                  <a:lumMod val="85000"/>
                  <a:lumOff val="15000"/>
                </a:schemeClr>
              </a:solidFill>
              <a:latin typeface="+mn-ea"/>
            </a:endParaRPr>
          </a:p>
          <a:p>
            <a:pPr marL="0" indent="0" eaLnBrk="1" fontAlgn="auto" hangingPunct="1">
              <a:spcBef>
                <a:spcPts val="0"/>
              </a:spcBef>
              <a:spcAft>
                <a:spcPts val="0"/>
              </a:spcAft>
              <a:buClr>
                <a:srgbClr val="002060"/>
              </a:buClr>
              <a:buSzPct val="75000"/>
              <a:buFont typeface="Arial" pitchFamily="34" charset="0"/>
              <a:buNone/>
              <a:defRPr/>
            </a:pPr>
            <a:r>
              <a:rPr lang="ja-JP" altLang="en-US" dirty="0" smtClean="0">
                <a:solidFill>
                  <a:schemeClr val="tx1">
                    <a:lumMod val="85000"/>
                    <a:lumOff val="15000"/>
                  </a:schemeClr>
                </a:solidFill>
                <a:latin typeface="+mn-ea"/>
              </a:rPr>
              <a:t> </a:t>
            </a:r>
            <a:r>
              <a:rPr lang="ja-JP" altLang="en-US" dirty="0">
                <a:solidFill>
                  <a:schemeClr val="tx1">
                    <a:lumMod val="85000"/>
                    <a:lumOff val="15000"/>
                  </a:schemeClr>
                </a:solidFill>
                <a:latin typeface="+mn-ea"/>
              </a:rPr>
              <a:t>　</a:t>
            </a:r>
            <a:r>
              <a:rPr lang="ja-JP" altLang="en-US" dirty="0" smtClean="0">
                <a:solidFill>
                  <a:schemeClr val="tx1">
                    <a:lumMod val="95000"/>
                    <a:lumOff val="5000"/>
                  </a:schemeClr>
                </a:solidFill>
                <a:latin typeface="+mn-ea"/>
              </a:rPr>
              <a:t>反復</a:t>
            </a:r>
            <a:r>
              <a:rPr lang="ja-JP" altLang="en-US" dirty="0">
                <a:solidFill>
                  <a:schemeClr val="tx1">
                    <a:lumMod val="95000"/>
                    <a:lumOff val="5000"/>
                  </a:schemeClr>
                </a:solidFill>
                <a:latin typeface="+mn-ea"/>
              </a:rPr>
              <a:t>継続</a:t>
            </a:r>
            <a:r>
              <a:rPr lang="ja-JP" altLang="en-US" dirty="0" smtClean="0">
                <a:solidFill>
                  <a:schemeClr val="tx1">
                    <a:lumMod val="95000"/>
                    <a:lumOff val="5000"/>
                  </a:schemeClr>
                </a:solidFill>
                <a:latin typeface="+mn-ea"/>
              </a:rPr>
              <a:t>する意図</a:t>
            </a:r>
            <a:r>
              <a:rPr lang="ja-JP" altLang="en-US" dirty="0">
                <a:solidFill>
                  <a:schemeClr val="tx1">
                    <a:lumMod val="95000"/>
                    <a:lumOff val="5000"/>
                  </a:schemeClr>
                </a:solidFill>
                <a:latin typeface="+mn-ea"/>
              </a:rPr>
              <a:t>がないものと</a:t>
            </a:r>
            <a:r>
              <a:rPr lang="ja-JP" altLang="en-US" dirty="0" smtClean="0">
                <a:solidFill>
                  <a:schemeClr val="tx1">
                    <a:lumMod val="95000"/>
                    <a:lumOff val="5000"/>
                  </a:schemeClr>
                </a:solidFill>
                <a:latin typeface="+mn-ea"/>
              </a:rPr>
              <a:t>認められるため</a:t>
            </a:r>
            <a:r>
              <a:rPr lang="ja-JP" altLang="en-US" dirty="0">
                <a:solidFill>
                  <a:schemeClr val="tx1">
                    <a:lumMod val="95000"/>
                    <a:lumOff val="5000"/>
                  </a:schemeClr>
                </a:solidFill>
                <a:latin typeface="+mn-ea"/>
              </a:rPr>
              <a:t>医師法第</a:t>
            </a:r>
            <a:r>
              <a:rPr lang="en-US" altLang="ja-JP" dirty="0" smtClean="0">
                <a:solidFill>
                  <a:schemeClr val="tx1">
                    <a:lumMod val="95000"/>
                    <a:lumOff val="5000"/>
                  </a:schemeClr>
                </a:solidFill>
                <a:latin typeface="+mn-ea"/>
              </a:rPr>
              <a:t>17</a:t>
            </a:r>
          </a:p>
          <a:p>
            <a:pPr marL="0" indent="0" eaLnBrk="1" fontAlgn="auto" hangingPunct="1">
              <a:spcBef>
                <a:spcPts val="0"/>
              </a:spcBef>
              <a:spcAft>
                <a:spcPts val="0"/>
              </a:spcAft>
              <a:buClr>
                <a:srgbClr val="002060"/>
              </a:buClr>
              <a:buSzPct val="75000"/>
              <a:buFont typeface="Arial" pitchFamily="34" charset="0"/>
              <a:buNone/>
              <a:defRPr/>
            </a:pPr>
            <a:r>
              <a:rPr lang="ja-JP" altLang="en-US" dirty="0" smtClean="0">
                <a:solidFill>
                  <a:schemeClr val="tx1">
                    <a:lumMod val="95000"/>
                    <a:lumOff val="5000"/>
                  </a:schemeClr>
                </a:solidFill>
                <a:latin typeface="+mn-ea"/>
              </a:rPr>
              <a:t> </a:t>
            </a:r>
            <a:r>
              <a:rPr lang="ja-JP" altLang="en-US" dirty="0">
                <a:solidFill>
                  <a:schemeClr val="tx1">
                    <a:lumMod val="95000"/>
                    <a:lumOff val="5000"/>
                  </a:schemeClr>
                </a:solidFill>
                <a:latin typeface="+mn-ea"/>
              </a:rPr>
              <a:t>　</a:t>
            </a:r>
            <a:r>
              <a:rPr lang="ja-JP" altLang="en-US" dirty="0" smtClean="0">
                <a:solidFill>
                  <a:schemeClr val="tx1">
                    <a:lumMod val="95000"/>
                    <a:lumOff val="5000"/>
                  </a:schemeClr>
                </a:solidFill>
                <a:latin typeface="+mn-ea"/>
              </a:rPr>
              <a:t>条</a:t>
            </a:r>
            <a:r>
              <a:rPr lang="ja-JP" altLang="en-US" dirty="0">
                <a:solidFill>
                  <a:schemeClr val="tx1">
                    <a:lumMod val="95000"/>
                    <a:lumOff val="5000"/>
                  </a:schemeClr>
                </a:solidFill>
                <a:latin typeface="+mn-ea"/>
              </a:rPr>
              <a:t>によって禁止</a:t>
            </a:r>
            <a:r>
              <a:rPr lang="ja-JP" altLang="en-US" dirty="0" smtClean="0">
                <a:solidFill>
                  <a:schemeClr val="tx1">
                    <a:lumMod val="95000"/>
                    <a:lumOff val="5000"/>
                  </a:schemeClr>
                </a:solidFill>
                <a:latin typeface="+mn-ea"/>
              </a:rPr>
              <a:t>されて</a:t>
            </a:r>
            <a:r>
              <a:rPr lang="ja-JP" altLang="en-US" dirty="0">
                <a:solidFill>
                  <a:schemeClr val="tx1">
                    <a:lumMod val="95000"/>
                    <a:lumOff val="5000"/>
                  </a:schemeClr>
                </a:solidFill>
                <a:latin typeface="+mn-ea"/>
              </a:rPr>
              <a:t>いる医師の免許を</a:t>
            </a:r>
            <a:r>
              <a:rPr lang="ja-JP" altLang="en-US" dirty="0" smtClean="0">
                <a:solidFill>
                  <a:schemeClr val="tx1">
                    <a:lumMod val="95000"/>
                    <a:lumOff val="5000"/>
                  </a:schemeClr>
                </a:solidFill>
                <a:latin typeface="+mn-ea"/>
              </a:rPr>
              <a:t>有しない</a:t>
            </a:r>
            <a:r>
              <a:rPr lang="ja-JP" altLang="en-US" dirty="0">
                <a:solidFill>
                  <a:schemeClr val="tx1">
                    <a:lumMod val="95000"/>
                    <a:lumOff val="5000"/>
                  </a:schemeClr>
                </a:solidFill>
                <a:latin typeface="+mn-ea"/>
              </a:rPr>
              <a:t>者に</a:t>
            </a:r>
            <a:r>
              <a:rPr lang="ja-JP" altLang="en-US" dirty="0" smtClean="0">
                <a:solidFill>
                  <a:schemeClr val="tx1">
                    <a:lumMod val="95000"/>
                    <a:lumOff val="5000"/>
                  </a:schemeClr>
                </a:solidFill>
                <a:latin typeface="+mn-ea"/>
              </a:rPr>
              <a:t>よる </a:t>
            </a:r>
            <a:endParaRPr lang="en-US" altLang="ja-JP" dirty="0" smtClean="0">
              <a:solidFill>
                <a:schemeClr val="tx1">
                  <a:lumMod val="95000"/>
                  <a:lumOff val="5000"/>
                </a:schemeClr>
              </a:solidFill>
              <a:latin typeface="+mn-ea"/>
            </a:endParaRPr>
          </a:p>
          <a:p>
            <a:pPr marL="0" indent="0" eaLnBrk="1" fontAlgn="auto" hangingPunct="1">
              <a:spcBef>
                <a:spcPts val="0"/>
              </a:spcBef>
              <a:spcAft>
                <a:spcPts val="0"/>
              </a:spcAft>
              <a:buClr>
                <a:srgbClr val="002060"/>
              </a:buClr>
              <a:buSzPct val="75000"/>
              <a:buFont typeface="Arial" pitchFamily="34" charset="0"/>
              <a:buNone/>
              <a:defRPr/>
            </a:pPr>
            <a:r>
              <a:rPr lang="en-US" altLang="ja-JP" dirty="0">
                <a:solidFill>
                  <a:schemeClr val="tx1">
                    <a:lumMod val="95000"/>
                    <a:lumOff val="5000"/>
                  </a:schemeClr>
                </a:solidFill>
                <a:latin typeface="+mn-ea"/>
              </a:rPr>
              <a:t> </a:t>
            </a:r>
            <a:r>
              <a:rPr lang="en-US" altLang="ja-JP" dirty="0" smtClean="0">
                <a:solidFill>
                  <a:schemeClr val="tx1">
                    <a:lumMod val="95000"/>
                    <a:lumOff val="5000"/>
                  </a:schemeClr>
                </a:solidFill>
                <a:latin typeface="+mn-ea"/>
              </a:rPr>
              <a:t>  </a:t>
            </a:r>
            <a:r>
              <a:rPr lang="ja-JP" altLang="en-US" dirty="0" smtClean="0">
                <a:solidFill>
                  <a:schemeClr val="tx1">
                    <a:lumMod val="95000"/>
                    <a:lumOff val="5000"/>
                  </a:schemeClr>
                </a:solidFill>
                <a:latin typeface="+mn-ea"/>
              </a:rPr>
              <a:t>医業</a:t>
            </a:r>
            <a:r>
              <a:rPr lang="ja-JP" altLang="en-US" dirty="0">
                <a:solidFill>
                  <a:schemeClr val="tx1">
                    <a:lumMod val="95000"/>
                    <a:lumOff val="5000"/>
                  </a:schemeClr>
                </a:solidFill>
                <a:latin typeface="+mn-ea"/>
              </a:rPr>
              <a:t>に当たらず、</a:t>
            </a:r>
            <a:r>
              <a:rPr lang="ja-JP" altLang="en-US" dirty="0" smtClean="0">
                <a:solidFill>
                  <a:srgbClr val="FF0000"/>
                </a:solidFill>
                <a:latin typeface="+mn-ea"/>
              </a:rPr>
              <a:t>医師法違反</a:t>
            </a:r>
            <a:r>
              <a:rPr lang="ja-JP" altLang="en-US" dirty="0">
                <a:solidFill>
                  <a:srgbClr val="FF0000"/>
                </a:solidFill>
                <a:latin typeface="+mn-ea"/>
              </a:rPr>
              <a:t>に</a:t>
            </a:r>
            <a:r>
              <a:rPr lang="ja-JP" altLang="en-US" dirty="0" smtClean="0">
                <a:solidFill>
                  <a:srgbClr val="FF0000"/>
                </a:solidFill>
                <a:latin typeface="+mn-ea"/>
              </a:rPr>
              <a:t>ならない</a:t>
            </a:r>
            <a:r>
              <a:rPr lang="ja-JP" altLang="en-US" dirty="0" smtClean="0">
                <a:solidFill>
                  <a:schemeClr val="tx1">
                    <a:lumMod val="50000"/>
                    <a:lumOff val="50000"/>
                  </a:schemeClr>
                </a:solidFill>
                <a:latin typeface="+mn-ea"/>
              </a:rPr>
              <a:t>。</a:t>
            </a:r>
            <a:endParaRPr lang="en-US" altLang="ja-JP" dirty="0" smtClean="0">
              <a:solidFill>
                <a:schemeClr val="tx1">
                  <a:lumMod val="50000"/>
                  <a:lumOff val="50000"/>
                </a:schemeClr>
              </a:solidFill>
              <a:latin typeface="+mn-ea"/>
            </a:endParaRPr>
          </a:p>
          <a:p>
            <a:pPr marL="0" indent="0" eaLnBrk="1" fontAlgn="auto" hangingPunct="1">
              <a:spcBef>
                <a:spcPts val="0"/>
              </a:spcBef>
              <a:spcAft>
                <a:spcPts val="0"/>
              </a:spcAft>
              <a:buClr>
                <a:srgbClr val="002060"/>
              </a:buClr>
              <a:buSzPct val="75000"/>
              <a:buFont typeface="Arial" pitchFamily="34" charset="0"/>
              <a:buNone/>
              <a:defRPr/>
            </a:pPr>
            <a:r>
              <a:rPr lang="ja-JP" altLang="en-US" dirty="0" smtClean="0">
                <a:solidFill>
                  <a:srgbClr val="000000"/>
                </a:solidFill>
                <a:latin typeface="+mn-ea"/>
              </a:rPr>
              <a:t>    </a:t>
            </a:r>
            <a:r>
              <a:rPr lang="ja-JP" altLang="en-US" dirty="0">
                <a:solidFill>
                  <a:srgbClr val="000000"/>
                </a:solidFill>
                <a:latin typeface="+mn-ea"/>
              </a:rPr>
              <a:t>　</a:t>
            </a:r>
            <a:r>
              <a:rPr lang="ja-JP" altLang="en-US" dirty="0" smtClean="0">
                <a:solidFill>
                  <a:srgbClr val="000000"/>
                </a:solidFill>
                <a:latin typeface="+mn-ea"/>
              </a:rPr>
              <a:t>　</a:t>
            </a:r>
            <a:r>
              <a:rPr lang="ja-JP" altLang="en-US" sz="1800" dirty="0" smtClean="0">
                <a:solidFill>
                  <a:schemeClr val="tx1">
                    <a:lumMod val="95000"/>
                    <a:lumOff val="5000"/>
                  </a:schemeClr>
                </a:solidFill>
                <a:latin typeface="ＭＳ Ｐゴシック"/>
              </a:rPr>
              <a:t>平成</a:t>
            </a:r>
            <a:r>
              <a:rPr lang="en-US" altLang="ja-JP" sz="1800" dirty="0">
                <a:solidFill>
                  <a:schemeClr val="tx1">
                    <a:lumMod val="95000"/>
                    <a:lumOff val="5000"/>
                  </a:schemeClr>
                </a:solidFill>
                <a:latin typeface="ＭＳ Ｐゴシック"/>
              </a:rPr>
              <a:t>21</a:t>
            </a:r>
            <a:r>
              <a:rPr lang="ja-JP" altLang="en-US" sz="1800" dirty="0">
                <a:solidFill>
                  <a:schemeClr val="tx1">
                    <a:lumMod val="95000"/>
                    <a:lumOff val="5000"/>
                  </a:schemeClr>
                </a:solidFill>
                <a:latin typeface="ＭＳ Ｐゴシック"/>
              </a:rPr>
              <a:t>年</a:t>
            </a:r>
            <a:r>
              <a:rPr lang="en-US" altLang="ja-JP" sz="1800" dirty="0">
                <a:solidFill>
                  <a:schemeClr val="tx1">
                    <a:lumMod val="95000"/>
                    <a:lumOff val="5000"/>
                  </a:schemeClr>
                </a:solidFill>
                <a:latin typeface="ＭＳ Ｐゴシック"/>
              </a:rPr>
              <a:t>7</a:t>
            </a:r>
            <a:r>
              <a:rPr lang="ja-JP" altLang="en-US" sz="1800" dirty="0">
                <a:solidFill>
                  <a:schemeClr val="tx1">
                    <a:lumMod val="95000"/>
                    <a:lumOff val="5000"/>
                  </a:schemeClr>
                </a:solidFill>
                <a:latin typeface="ＭＳ Ｐゴシック"/>
              </a:rPr>
              <a:t>月</a:t>
            </a:r>
            <a:r>
              <a:rPr lang="en-US" altLang="ja-JP" sz="1800" dirty="0">
                <a:solidFill>
                  <a:schemeClr val="tx1">
                    <a:lumMod val="95000"/>
                    <a:lumOff val="5000"/>
                  </a:schemeClr>
                </a:solidFill>
                <a:latin typeface="ＭＳ Ｐゴシック"/>
              </a:rPr>
              <a:t>6</a:t>
            </a:r>
            <a:r>
              <a:rPr lang="ja-JP" altLang="en-US" sz="1800" dirty="0">
                <a:solidFill>
                  <a:schemeClr val="tx1">
                    <a:lumMod val="95000"/>
                    <a:lumOff val="5000"/>
                  </a:schemeClr>
                </a:solidFill>
                <a:latin typeface="ＭＳ Ｐゴシック"/>
              </a:rPr>
              <a:t>日 </a:t>
            </a:r>
            <a:endParaRPr lang="en-US" altLang="ja-JP" sz="1800" dirty="0" smtClean="0">
              <a:solidFill>
                <a:schemeClr val="tx1">
                  <a:lumMod val="95000"/>
                  <a:lumOff val="5000"/>
                </a:schemeClr>
              </a:solidFill>
              <a:latin typeface="ＭＳ Ｐゴシック"/>
            </a:endParaRPr>
          </a:p>
          <a:p>
            <a:pPr marL="0" indent="0" eaLnBrk="1" fontAlgn="auto" hangingPunct="1">
              <a:spcBef>
                <a:spcPts val="0"/>
              </a:spcBef>
              <a:spcAft>
                <a:spcPts val="0"/>
              </a:spcAft>
              <a:buClr>
                <a:srgbClr val="002060"/>
              </a:buClr>
              <a:buSzPct val="75000"/>
              <a:buFont typeface="Arial" pitchFamily="34" charset="0"/>
              <a:buNone/>
              <a:defRPr/>
            </a:pPr>
            <a:r>
              <a:rPr lang="en-US" altLang="ja-JP" sz="1800" dirty="0" smtClean="0">
                <a:solidFill>
                  <a:schemeClr val="tx1">
                    <a:lumMod val="95000"/>
                    <a:lumOff val="5000"/>
                  </a:schemeClr>
                </a:solidFill>
                <a:latin typeface="ＭＳ Ｐゴシック"/>
              </a:rPr>
              <a:t>           </a:t>
            </a:r>
            <a:r>
              <a:rPr lang="ja-JP" altLang="en-US" sz="1800" dirty="0" smtClean="0">
                <a:solidFill>
                  <a:schemeClr val="tx1">
                    <a:lumMod val="95000"/>
                    <a:lumOff val="5000"/>
                  </a:schemeClr>
                </a:solidFill>
                <a:latin typeface="ＭＳ Ｐゴシック"/>
              </a:rPr>
              <a:t>文部</a:t>
            </a:r>
            <a:r>
              <a:rPr lang="ja-JP" altLang="en-US" sz="1800" dirty="0">
                <a:solidFill>
                  <a:schemeClr val="tx1">
                    <a:lumMod val="95000"/>
                    <a:lumOff val="5000"/>
                  </a:schemeClr>
                </a:solidFill>
                <a:latin typeface="ＭＳ Ｐゴシック"/>
              </a:rPr>
              <a:t>科学省スポーツ・青少年学校健康</a:t>
            </a:r>
            <a:r>
              <a:rPr lang="ja-JP" altLang="en-US" sz="1800" dirty="0" smtClean="0">
                <a:solidFill>
                  <a:schemeClr val="tx1">
                    <a:lumMod val="95000"/>
                    <a:lumOff val="5000"/>
                  </a:schemeClr>
                </a:solidFill>
                <a:latin typeface="ＭＳ Ｐゴシック"/>
              </a:rPr>
              <a:t>教育課長より医政局医事課長宛      </a:t>
            </a:r>
            <a:endParaRPr lang="en-US" altLang="ja-JP" sz="1800" dirty="0" smtClean="0">
              <a:solidFill>
                <a:schemeClr val="tx1">
                  <a:lumMod val="95000"/>
                  <a:lumOff val="5000"/>
                </a:schemeClr>
              </a:solidFill>
              <a:latin typeface="ＭＳ Ｐゴシック"/>
            </a:endParaRPr>
          </a:p>
          <a:p>
            <a:pPr marL="0" indent="0" eaLnBrk="1" fontAlgn="auto" hangingPunct="1">
              <a:spcBef>
                <a:spcPts val="0"/>
              </a:spcBef>
              <a:spcAft>
                <a:spcPts val="0"/>
              </a:spcAft>
              <a:buClr>
                <a:srgbClr val="002060"/>
              </a:buClr>
              <a:buSzPct val="75000"/>
              <a:buFont typeface="Arial" pitchFamily="34" charset="0"/>
              <a:buNone/>
              <a:defRPr/>
            </a:pPr>
            <a:r>
              <a:rPr lang="en-US" altLang="ja-JP" sz="1800" dirty="0" smtClean="0">
                <a:solidFill>
                  <a:schemeClr val="tx1">
                    <a:lumMod val="95000"/>
                    <a:lumOff val="5000"/>
                  </a:schemeClr>
                </a:solidFill>
                <a:latin typeface="ＭＳ Ｐゴシック"/>
              </a:rPr>
              <a:t>    </a:t>
            </a:r>
            <a:r>
              <a:rPr lang="ja-JP" altLang="en-US" sz="1800" dirty="0">
                <a:solidFill>
                  <a:schemeClr val="tx1">
                    <a:lumMod val="95000"/>
                    <a:lumOff val="5000"/>
                  </a:schemeClr>
                </a:solidFill>
                <a:latin typeface="ＭＳ Ｐゴシック"/>
              </a:rPr>
              <a:t> </a:t>
            </a:r>
            <a:r>
              <a:rPr lang="en-US" altLang="ja-JP" sz="1800" dirty="0" smtClean="0">
                <a:solidFill>
                  <a:schemeClr val="tx1">
                    <a:lumMod val="95000"/>
                    <a:lumOff val="5000"/>
                  </a:schemeClr>
                </a:solidFill>
                <a:latin typeface="ＭＳ Ｐゴシック"/>
              </a:rPr>
              <a:t>       </a:t>
            </a:r>
            <a:r>
              <a:rPr lang="ja-JP" altLang="en-US" sz="1800" dirty="0" smtClean="0">
                <a:solidFill>
                  <a:schemeClr val="tx1">
                    <a:lumMod val="95000"/>
                    <a:lumOff val="5000"/>
                  </a:schemeClr>
                </a:solidFill>
                <a:latin typeface="ＭＳ Ｐゴシック"/>
              </a:rPr>
              <a:t>の</a:t>
            </a:r>
            <a:r>
              <a:rPr lang="ja-JP" altLang="en-US" sz="1800" dirty="0">
                <a:solidFill>
                  <a:schemeClr val="tx1">
                    <a:lumMod val="95000"/>
                    <a:lumOff val="5000"/>
                  </a:schemeClr>
                </a:solidFill>
                <a:latin typeface="ＭＳ Ｐゴシック"/>
              </a:rPr>
              <a:t>「医師法第</a:t>
            </a:r>
            <a:r>
              <a:rPr lang="en-US" altLang="ja-JP" sz="1800" dirty="0">
                <a:solidFill>
                  <a:schemeClr val="tx1">
                    <a:lumMod val="95000"/>
                    <a:lumOff val="5000"/>
                  </a:schemeClr>
                </a:solidFill>
                <a:latin typeface="ＭＳ Ｐゴシック"/>
              </a:rPr>
              <a:t>17</a:t>
            </a:r>
            <a:r>
              <a:rPr lang="ja-JP" altLang="en-US" sz="1800" dirty="0">
                <a:solidFill>
                  <a:schemeClr val="tx1">
                    <a:lumMod val="95000"/>
                    <a:lumOff val="5000"/>
                  </a:schemeClr>
                </a:solidFill>
                <a:latin typeface="ＭＳ Ｐゴシック"/>
              </a:rPr>
              <a:t>条の解釈に</a:t>
            </a:r>
            <a:r>
              <a:rPr lang="ja-JP" altLang="en-US" sz="1800" dirty="0" smtClean="0">
                <a:solidFill>
                  <a:schemeClr val="tx1">
                    <a:lumMod val="95000"/>
                    <a:lumOff val="5000"/>
                  </a:schemeClr>
                </a:solidFill>
                <a:latin typeface="ＭＳ Ｐゴシック"/>
              </a:rPr>
              <a:t>ついて</a:t>
            </a:r>
            <a:r>
              <a:rPr lang="ja-JP" altLang="en-US" sz="1800" dirty="0">
                <a:solidFill>
                  <a:schemeClr val="tx1">
                    <a:lumMod val="95000"/>
                    <a:lumOff val="5000"/>
                  </a:schemeClr>
                </a:solidFill>
                <a:latin typeface="ＭＳ Ｐゴシック"/>
              </a:rPr>
              <a:t>」の</a:t>
            </a:r>
            <a:r>
              <a:rPr lang="ja-JP" altLang="en-US" sz="1800" dirty="0" smtClean="0">
                <a:solidFill>
                  <a:schemeClr val="tx1">
                    <a:lumMod val="95000"/>
                    <a:lumOff val="5000"/>
                  </a:schemeClr>
                </a:solidFill>
                <a:latin typeface="ＭＳ Ｐゴシック"/>
              </a:rPr>
              <a:t>照会</a:t>
            </a:r>
            <a:endParaRPr lang="ja-JP" altLang="en-US" sz="1800" dirty="0">
              <a:solidFill>
                <a:schemeClr val="tx1">
                  <a:lumMod val="95000"/>
                  <a:lumOff val="5000"/>
                </a:schemeClr>
              </a:solidFill>
              <a:latin typeface="+mn-ea"/>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Line 27"/>
          <p:cNvSpPr>
            <a:spLocks noChangeShapeType="1"/>
          </p:cNvSpPr>
          <p:nvPr/>
        </p:nvSpPr>
        <p:spPr bwMode="auto">
          <a:xfrm>
            <a:off x="4881563" y="3008313"/>
            <a:ext cx="0" cy="250825"/>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ja-JP" altLang="en-US"/>
          </a:p>
        </p:txBody>
      </p:sp>
      <p:sp>
        <p:nvSpPr>
          <p:cNvPr id="102403" name="Line 28"/>
          <p:cNvSpPr>
            <a:spLocks noChangeShapeType="1"/>
          </p:cNvSpPr>
          <p:nvPr/>
        </p:nvSpPr>
        <p:spPr bwMode="auto">
          <a:xfrm>
            <a:off x="4859338" y="3789363"/>
            <a:ext cx="0" cy="250825"/>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ja-JP" altLang="en-US"/>
          </a:p>
        </p:txBody>
      </p:sp>
      <p:sp>
        <p:nvSpPr>
          <p:cNvPr id="157717" name="AutoShape 21"/>
          <p:cNvSpPr>
            <a:spLocks noChangeArrowheads="1"/>
          </p:cNvSpPr>
          <p:nvPr/>
        </p:nvSpPr>
        <p:spPr bwMode="auto">
          <a:xfrm rot="35028567">
            <a:off x="5327650" y="5697538"/>
            <a:ext cx="1439863" cy="360362"/>
          </a:xfrm>
          <a:prstGeom prst="leftArrow">
            <a:avLst>
              <a:gd name="adj1" fmla="val 50000"/>
              <a:gd name="adj2" fmla="val 99890"/>
            </a:avLst>
          </a:prstGeom>
          <a:solidFill>
            <a:schemeClr val="bg2"/>
          </a:solidFill>
          <a:ln w="9525">
            <a:solidFill>
              <a:schemeClr val="tx1"/>
            </a:solidFill>
            <a:miter lim="800000"/>
            <a:headEnd/>
            <a:tailEnd/>
          </a:ln>
          <a:effectLst/>
        </p:spPr>
        <p:txBody>
          <a:bodyPr wrap="none" anchor="ctr"/>
          <a:lstStyle/>
          <a:p>
            <a:pPr>
              <a:defRPr/>
            </a:pPr>
            <a:endParaRPr lang="ja-JP" altLang="en-US">
              <a:solidFill>
                <a:srgbClr val="FFFFFF"/>
              </a:solidFill>
            </a:endParaRPr>
          </a:p>
        </p:txBody>
      </p:sp>
      <p:sp>
        <p:nvSpPr>
          <p:cNvPr id="112645" name="AutoShape 20"/>
          <p:cNvSpPr>
            <a:spLocks noChangeArrowheads="1"/>
          </p:cNvSpPr>
          <p:nvPr/>
        </p:nvSpPr>
        <p:spPr bwMode="auto">
          <a:xfrm rot="-2500218">
            <a:off x="3132138" y="5661025"/>
            <a:ext cx="1439862" cy="360363"/>
          </a:xfrm>
          <a:prstGeom prst="leftArrow">
            <a:avLst>
              <a:gd name="adj1" fmla="val 50000"/>
              <a:gd name="adj2" fmla="val 99890"/>
            </a:avLst>
          </a:prstGeom>
          <a:solidFill>
            <a:schemeClr val="bg2"/>
          </a:solidFill>
          <a:ln w="9525">
            <a:solidFill>
              <a:schemeClr val="tx1"/>
            </a:solidFill>
            <a:miter lim="800000"/>
            <a:headEnd/>
            <a:tailEnd/>
          </a:ln>
        </p:spPr>
        <p:txBody>
          <a:bodyPr wrap="none" anchor="ctr"/>
          <a:lstStyle/>
          <a:p>
            <a:endParaRPr lang="ja-JP" altLang="en-US">
              <a:solidFill>
                <a:srgbClr val="FFFFFF"/>
              </a:solidFill>
              <a:effectLst/>
            </a:endParaRPr>
          </a:p>
        </p:txBody>
      </p:sp>
      <p:sp>
        <p:nvSpPr>
          <p:cNvPr id="112646" name="AutoShape 4"/>
          <p:cNvSpPr>
            <a:spLocks noChangeArrowheads="1"/>
          </p:cNvSpPr>
          <p:nvPr/>
        </p:nvSpPr>
        <p:spPr bwMode="auto">
          <a:xfrm>
            <a:off x="2914650" y="622300"/>
            <a:ext cx="4610100" cy="1943100"/>
          </a:xfrm>
          <a:prstGeom prst="irregularSeal2">
            <a:avLst/>
          </a:prstGeom>
          <a:solidFill>
            <a:srgbClr val="FF0000"/>
          </a:solidFill>
          <a:ln w="9525">
            <a:solidFill>
              <a:schemeClr val="tx1"/>
            </a:solidFill>
            <a:miter lim="800000"/>
            <a:headEnd/>
            <a:tailEnd/>
          </a:ln>
        </p:spPr>
        <p:txBody>
          <a:bodyPr wrap="none" anchor="ctr"/>
          <a:lstStyle/>
          <a:p>
            <a:pPr algn="ctr"/>
            <a:r>
              <a:rPr lang="ja-JP" altLang="en-US" sz="2000">
                <a:solidFill>
                  <a:srgbClr val="FFFFFF"/>
                </a:solidFill>
                <a:effectLst/>
              </a:rPr>
              <a:t>アレルギー症状に気づく</a:t>
            </a:r>
          </a:p>
        </p:txBody>
      </p:sp>
      <p:sp>
        <p:nvSpPr>
          <p:cNvPr id="133127" name="AutoShape 5"/>
          <p:cNvSpPr>
            <a:spLocks noChangeArrowheads="1"/>
          </p:cNvSpPr>
          <p:nvPr/>
        </p:nvSpPr>
        <p:spPr bwMode="auto">
          <a:xfrm>
            <a:off x="395288" y="1052513"/>
            <a:ext cx="2663825" cy="1871662"/>
          </a:xfrm>
          <a:prstGeom prst="wedgeRoundRectCallout">
            <a:avLst>
              <a:gd name="adj1" fmla="val 59894"/>
              <a:gd name="adj2" fmla="val -38551"/>
              <a:gd name="adj3" fmla="val 16667"/>
            </a:avLst>
          </a:prstGeom>
          <a:solidFill>
            <a:schemeClr val="tx2">
              <a:lumMod val="40000"/>
              <a:lumOff val="60000"/>
            </a:schemeClr>
          </a:solidFill>
          <a:ln w="9525">
            <a:solidFill>
              <a:schemeClr val="tx1"/>
            </a:solidFill>
            <a:miter lim="800000"/>
            <a:headEnd/>
            <a:tailEnd/>
          </a:ln>
        </p:spPr>
        <p:txBody>
          <a:bodyPr/>
          <a:lstStyle/>
          <a:p>
            <a:pPr algn="ctr">
              <a:defRPr/>
            </a:pPr>
            <a:r>
              <a:rPr lang="ja-JP" altLang="en-US" dirty="0">
                <a:effectLst/>
              </a:rPr>
              <a:t>アレルギー症状</a:t>
            </a:r>
          </a:p>
          <a:p>
            <a:pPr algn="ctr">
              <a:defRPr/>
            </a:pPr>
            <a:r>
              <a:rPr lang="ja-JP" altLang="en-US" dirty="0">
                <a:effectLst/>
              </a:rPr>
              <a:t>・・・・・・・・</a:t>
            </a:r>
          </a:p>
          <a:p>
            <a:pPr algn="ctr">
              <a:defRPr/>
            </a:pPr>
            <a:r>
              <a:rPr lang="ja-JP" altLang="en-US" dirty="0">
                <a:effectLst/>
              </a:rPr>
              <a:t>・・・・・・・・</a:t>
            </a:r>
          </a:p>
          <a:p>
            <a:pPr algn="ctr">
              <a:defRPr/>
            </a:pPr>
            <a:r>
              <a:rPr lang="ja-JP" altLang="en-US" dirty="0">
                <a:effectLst/>
              </a:rPr>
              <a:t>アナフィラキシーショック</a:t>
            </a:r>
          </a:p>
          <a:p>
            <a:pPr algn="ctr">
              <a:defRPr/>
            </a:pPr>
            <a:r>
              <a:rPr lang="ja-JP" altLang="en-US" dirty="0">
                <a:effectLst/>
              </a:rPr>
              <a:t>・・・・・・・</a:t>
            </a:r>
          </a:p>
          <a:p>
            <a:pPr algn="ctr">
              <a:defRPr/>
            </a:pPr>
            <a:r>
              <a:rPr lang="ja-JP" altLang="en-US" dirty="0">
                <a:effectLst/>
              </a:rPr>
              <a:t>・・・・・・・</a:t>
            </a:r>
          </a:p>
        </p:txBody>
      </p:sp>
      <p:sp>
        <p:nvSpPr>
          <p:cNvPr id="112648" name="AutoShape 6"/>
          <p:cNvSpPr>
            <a:spLocks noChangeArrowheads="1"/>
          </p:cNvSpPr>
          <p:nvPr/>
        </p:nvSpPr>
        <p:spPr bwMode="auto">
          <a:xfrm>
            <a:off x="3924300" y="2420938"/>
            <a:ext cx="2016125" cy="576262"/>
          </a:xfrm>
          <a:prstGeom prst="flowChartProcess">
            <a:avLst/>
          </a:prstGeom>
          <a:solidFill>
            <a:srgbClr val="008000"/>
          </a:solidFill>
          <a:ln w="9525">
            <a:solidFill>
              <a:schemeClr val="tx1"/>
            </a:solidFill>
            <a:miter lim="800000"/>
            <a:headEnd/>
            <a:tailEnd/>
          </a:ln>
        </p:spPr>
        <p:txBody>
          <a:bodyPr wrap="none" anchor="ctr"/>
          <a:lstStyle/>
          <a:p>
            <a:pPr algn="ctr"/>
            <a:r>
              <a:rPr lang="ja-JP" altLang="en-US">
                <a:solidFill>
                  <a:srgbClr val="FFFFFF"/>
                </a:solidFill>
                <a:effectLst/>
              </a:rPr>
              <a:t>他の職員を呼ぶ</a:t>
            </a:r>
          </a:p>
        </p:txBody>
      </p:sp>
      <p:sp>
        <p:nvSpPr>
          <p:cNvPr id="112649" name="AutoShape 7"/>
          <p:cNvSpPr>
            <a:spLocks noChangeArrowheads="1"/>
          </p:cNvSpPr>
          <p:nvPr/>
        </p:nvSpPr>
        <p:spPr bwMode="auto">
          <a:xfrm>
            <a:off x="3924300" y="3213100"/>
            <a:ext cx="2016125" cy="576263"/>
          </a:xfrm>
          <a:prstGeom prst="flowChartProcess">
            <a:avLst/>
          </a:prstGeom>
          <a:solidFill>
            <a:srgbClr val="008000"/>
          </a:solidFill>
          <a:ln w="9525">
            <a:solidFill>
              <a:schemeClr val="tx1"/>
            </a:solidFill>
            <a:miter lim="800000"/>
            <a:headEnd/>
            <a:tailEnd/>
          </a:ln>
        </p:spPr>
        <p:txBody>
          <a:bodyPr wrap="none" anchor="ctr"/>
          <a:lstStyle/>
          <a:p>
            <a:pPr algn="ctr"/>
            <a:r>
              <a:rPr lang="ja-JP" altLang="en-US">
                <a:solidFill>
                  <a:srgbClr val="FFFFFF"/>
                </a:solidFill>
                <a:effectLst/>
              </a:rPr>
              <a:t>エピペンを持っていく</a:t>
            </a:r>
          </a:p>
        </p:txBody>
      </p:sp>
      <p:sp>
        <p:nvSpPr>
          <p:cNvPr id="112650" name="AutoShape 8"/>
          <p:cNvSpPr>
            <a:spLocks noChangeArrowheads="1"/>
          </p:cNvSpPr>
          <p:nvPr/>
        </p:nvSpPr>
        <p:spPr bwMode="auto">
          <a:xfrm>
            <a:off x="3924300" y="4005263"/>
            <a:ext cx="2016125" cy="1223962"/>
          </a:xfrm>
          <a:prstGeom prst="flowChartProcess">
            <a:avLst/>
          </a:prstGeom>
          <a:solidFill>
            <a:srgbClr val="008000"/>
          </a:solidFill>
          <a:ln w="9525">
            <a:solidFill>
              <a:schemeClr val="tx1"/>
            </a:solidFill>
            <a:miter lim="800000"/>
            <a:headEnd/>
            <a:tailEnd/>
          </a:ln>
        </p:spPr>
        <p:txBody>
          <a:bodyPr wrap="none" anchor="ctr"/>
          <a:lstStyle/>
          <a:p>
            <a:pPr algn="ctr"/>
            <a:r>
              <a:rPr lang="ja-JP" altLang="en-US">
                <a:solidFill>
                  <a:srgbClr val="FFFFFF"/>
                </a:solidFill>
                <a:effectLst/>
              </a:rPr>
              <a:t>状態を確認する</a:t>
            </a:r>
          </a:p>
          <a:p>
            <a:pPr algn="ctr"/>
            <a:r>
              <a:rPr lang="ja-JP" altLang="en-US">
                <a:solidFill>
                  <a:srgbClr val="FFFFFF"/>
                </a:solidFill>
                <a:effectLst/>
              </a:rPr>
              <a:t>意識</a:t>
            </a:r>
          </a:p>
          <a:p>
            <a:pPr algn="ctr"/>
            <a:r>
              <a:rPr lang="ja-JP" altLang="en-US">
                <a:solidFill>
                  <a:srgbClr val="FFFFFF"/>
                </a:solidFill>
                <a:effectLst/>
              </a:rPr>
              <a:t>呼吸</a:t>
            </a:r>
          </a:p>
          <a:p>
            <a:pPr algn="ctr"/>
            <a:r>
              <a:rPr lang="ja-JP" altLang="en-US">
                <a:solidFill>
                  <a:srgbClr val="FFFFFF"/>
                </a:solidFill>
                <a:effectLst/>
              </a:rPr>
              <a:t>脈</a:t>
            </a:r>
          </a:p>
        </p:txBody>
      </p:sp>
      <p:sp>
        <p:nvSpPr>
          <p:cNvPr id="112651" name="AutoShape 9"/>
          <p:cNvSpPr>
            <a:spLocks noChangeArrowheads="1"/>
          </p:cNvSpPr>
          <p:nvPr/>
        </p:nvSpPr>
        <p:spPr bwMode="auto">
          <a:xfrm>
            <a:off x="2555875" y="3646488"/>
            <a:ext cx="1295400" cy="431800"/>
          </a:xfrm>
          <a:prstGeom prst="flowChartProcess">
            <a:avLst/>
          </a:prstGeom>
          <a:solidFill>
            <a:srgbClr val="008000"/>
          </a:solidFill>
          <a:ln w="9525">
            <a:solidFill>
              <a:schemeClr val="tx1"/>
            </a:solidFill>
            <a:miter lim="800000"/>
            <a:headEnd/>
            <a:tailEnd/>
          </a:ln>
        </p:spPr>
        <p:txBody>
          <a:bodyPr wrap="none" anchor="ctr"/>
          <a:lstStyle/>
          <a:p>
            <a:pPr algn="ctr"/>
            <a:r>
              <a:rPr lang="ja-JP" altLang="en-US">
                <a:solidFill>
                  <a:srgbClr val="FFFFFF"/>
                </a:solidFill>
                <a:effectLst/>
              </a:rPr>
              <a:t>保護者連絡</a:t>
            </a:r>
          </a:p>
        </p:txBody>
      </p:sp>
      <p:sp>
        <p:nvSpPr>
          <p:cNvPr id="112652" name="AutoShape 10"/>
          <p:cNvSpPr>
            <a:spLocks noChangeArrowheads="1"/>
          </p:cNvSpPr>
          <p:nvPr/>
        </p:nvSpPr>
        <p:spPr bwMode="auto">
          <a:xfrm rot="10800000">
            <a:off x="6011863" y="2565400"/>
            <a:ext cx="1008062" cy="412750"/>
          </a:xfrm>
          <a:prstGeom prst="homePlate">
            <a:avLst>
              <a:gd name="adj" fmla="val 57586"/>
            </a:avLst>
          </a:prstGeom>
          <a:solidFill>
            <a:schemeClr val="accent1"/>
          </a:solidFill>
          <a:ln w="9525">
            <a:solidFill>
              <a:schemeClr val="tx1"/>
            </a:solidFill>
            <a:miter lim="800000"/>
            <a:headEnd/>
            <a:tailEnd/>
          </a:ln>
        </p:spPr>
        <p:txBody>
          <a:bodyPr rot="10800000" wrap="none" anchor="ctr"/>
          <a:lstStyle/>
          <a:p>
            <a:pPr algn="ctr"/>
            <a:r>
              <a:rPr lang="ja-JP" altLang="en-US">
                <a:solidFill>
                  <a:srgbClr val="FFFFFF"/>
                </a:solidFill>
                <a:effectLst/>
              </a:rPr>
              <a:t>発見者</a:t>
            </a:r>
          </a:p>
        </p:txBody>
      </p:sp>
      <p:sp>
        <p:nvSpPr>
          <p:cNvPr id="112653" name="AutoShape 11"/>
          <p:cNvSpPr>
            <a:spLocks noChangeArrowheads="1"/>
          </p:cNvSpPr>
          <p:nvPr/>
        </p:nvSpPr>
        <p:spPr bwMode="auto">
          <a:xfrm rot="10800000">
            <a:off x="6011863" y="3284538"/>
            <a:ext cx="2016125" cy="431800"/>
          </a:xfrm>
          <a:prstGeom prst="homePlate">
            <a:avLst>
              <a:gd name="adj" fmla="val 88973"/>
            </a:avLst>
          </a:prstGeom>
          <a:solidFill>
            <a:schemeClr val="accent1"/>
          </a:solidFill>
          <a:ln w="9525">
            <a:solidFill>
              <a:schemeClr val="tx1"/>
            </a:solidFill>
            <a:miter lim="800000"/>
            <a:headEnd/>
            <a:tailEnd/>
          </a:ln>
        </p:spPr>
        <p:txBody>
          <a:bodyPr rot="10800000" wrap="none" anchor="ctr"/>
          <a:lstStyle/>
          <a:p>
            <a:pPr algn="ctr"/>
            <a:r>
              <a:rPr lang="ja-JP" altLang="en-US">
                <a:solidFill>
                  <a:srgbClr val="FFFFFF"/>
                </a:solidFill>
                <a:effectLst/>
              </a:rPr>
              <a:t>養護教諭・職員</a:t>
            </a:r>
          </a:p>
        </p:txBody>
      </p:sp>
      <p:sp>
        <p:nvSpPr>
          <p:cNvPr id="112654" name="AutoShape 12"/>
          <p:cNvSpPr>
            <a:spLocks noChangeArrowheads="1"/>
          </p:cNvSpPr>
          <p:nvPr/>
        </p:nvSpPr>
        <p:spPr bwMode="auto">
          <a:xfrm rot="10800000">
            <a:off x="6011863" y="4365625"/>
            <a:ext cx="2016125" cy="431800"/>
          </a:xfrm>
          <a:prstGeom prst="homePlate">
            <a:avLst>
              <a:gd name="adj" fmla="val 88973"/>
            </a:avLst>
          </a:prstGeom>
          <a:solidFill>
            <a:schemeClr val="accent1"/>
          </a:solidFill>
          <a:ln w="9525">
            <a:solidFill>
              <a:schemeClr val="tx1"/>
            </a:solidFill>
            <a:miter lim="800000"/>
            <a:headEnd/>
            <a:tailEnd/>
          </a:ln>
        </p:spPr>
        <p:txBody>
          <a:bodyPr rot="10800000" wrap="none" anchor="ctr"/>
          <a:lstStyle/>
          <a:p>
            <a:pPr algn="ctr"/>
            <a:r>
              <a:rPr lang="ja-JP" altLang="en-US">
                <a:solidFill>
                  <a:srgbClr val="FFFFFF"/>
                </a:solidFill>
                <a:effectLst/>
              </a:rPr>
              <a:t>養護教諭・職員</a:t>
            </a:r>
          </a:p>
        </p:txBody>
      </p:sp>
      <p:sp>
        <p:nvSpPr>
          <p:cNvPr id="112655" name="Rectangle 13"/>
          <p:cNvSpPr>
            <a:spLocks noChangeArrowheads="1"/>
          </p:cNvSpPr>
          <p:nvPr/>
        </p:nvSpPr>
        <p:spPr bwMode="auto">
          <a:xfrm>
            <a:off x="6877050" y="836613"/>
            <a:ext cx="2016125" cy="1582737"/>
          </a:xfrm>
          <a:prstGeom prst="rect">
            <a:avLst/>
          </a:prstGeom>
          <a:solidFill>
            <a:schemeClr val="bg2"/>
          </a:solidFill>
          <a:ln w="9525">
            <a:solidFill>
              <a:schemeClr val="tx1"/>
            </a:solidFill>
            <a:miter lim="800000"/>
            <a:headEnd/>
            <a:tailEnd/>
          </a:ln>
        </p:spPr>
        <p:txBody>
          <a:bodyPr wrap="none" anchor="ctr"/>
          <a:lstStyle/>
          <a:p>
            <a:r>
              <a:rPr lang="ja-JP" altLang="en-US">
                <a:effectLst/>
              </a:rPr>
              <a:t>緊急連絡先</a:t>
            </a:r>
          </a:p>
          <a:p>
            <a:r>
              <a:rPr lang="ja-JP" altLang="en-US">
                <a:effectLst/>
              </a:rPr>
              <a:t>母：</a:t>
            </a:r>
            <a:r>
              <a:rPr lang="en-US" altLang="ja-JP">
                <a:effectLst/>
              </a:rPr>
              <a:t>090-</a:t>
            </a:r>
          </a:p>
          <a:p>
            <a:r>
              <a:rPr lang="ja-JP" altLang="en-US">
                <a:effectLst/>
              </a:rPr>
              <a:t>父：</a:t>
            </a:r>
            <a:r>
              <a:rPr lang="en-US" altLang="ja-JP">
                <a:effectLst/>
              </a:rPr>
              <a:t>080-</a:t>
            </a:r>
          </a:p>
          <a:p>
            <a:r>
              <a:rPr lang="ja-JP" altLang="en-US">
                <a:effectLst/>
              </a:rPr>
              <a:t>主治医：</a:t>
            </a:r>
            <a:r>
              <a:rPr lang="en-US" altLang="ja-JP">
                <a:effectLst/>
              </a:rPr>
              <a:t>072-957-</a:t>
            </a:r>
            <a:r>
              <a:rPr lang="ja-JP" altLang="en-US">
                <a:effectLst/>
              </a:rPr>
              <a:t>　</a:t>
            </a:r>
          </a:p>
          <a:p>
            <a:r>
              <a:rPr lang="ja-JP" altLang="en-US">
                <a:effectLst/>
              </a:rPr>
              <a:t>消防本部：</a:t>
            </a:r>
            <a:r>
              <a:rPr lang="en-US" altLang="ja-JP">
                <a:effectLst/>
              </a:rPr>
              <a:t>072-</a:t>
            </a:r>
          </a:p>
        </p:txBody>
      </p:sp>
      <p:sp>
        <p:nvSpPr>
          <p:cNvPr id="112656" name="AutoShape 15"/>
          <p:cNvSpPr>
            <a:spLocks noChangeArrowheads="1"/>
          </p:cNvSpPr>
          <p:nvPr/>
        </p:nvSpPr>
        <p:spPr bwMode="auto">
          <a:xfrm>
            <a:off x="971550" y="3684588"/>
            <a:ext cx="1511300" cy="358775"/>
          </a:xfrm>
          <a:prstGeom prst="homePlate">
            <a:avLst>
              <a:gd name="adj" fmla="val 105310"/>
            </a:avLst>
          </a:prstGeom>
          <a:solidFill>
            <a:schemeClr val="accent1"/>
          </a:solidFill>
          <a:ln w="9525">
            <a:solidFill>
              <a:schemeClr val="tx1"/>
            </a:solidFill>
            <a:miter lim="800000"/>
            <a:headEnd/>
            <a:tailEnd/>
          </a:ln>
        </p:spPr>
        <p:txBody>
          <a:bodyPr wrap="none" anchor="ctr"/>
          <a:lstStyle/>
          <a:p>
            <a:pPr algn="ctr"/>
            <a:r>
              <a:rPr lang="ja-JP" altLang="en-US">
                <a:solidFill>
                  <a:srgbClr val="FFFFFF"/>
                </a:solidFill>
                <a:effectLst/>
              </a:rPr>
              <a:t>管理職など</a:t>
            </a:r>
          </a:p>
        </p:txBody>
      </p:sp>
      <p:sp>
        <p:nvSpPr>
          <p:cNvPr id="112657" name="AutoShape 16"/>
          <p:cNvSpPr>
            <a:spLocks noChangeArrowheads="1"/>
          </p:cNvSpPr>
          <p:nvPr/>
        </p:nvSpPr>
        <p:spPr bwMode="auto">
          <a:xfrm>
            <a:off x="177800" y="4438650"/>
            <a:ext cx="1800225" cy="358775"/>
          </a:xfrm>
          <a:prstGeom prst="homePlate">
            <a:avLst>
              <a:gd name="adj" fmla="val 91596"/>
            </a:avLst>
          </a:prstGeom>
          <a:solidFill>
            <a:schemeClr val="accent1"/>
          </a:solidFill>
          <a:ln w="9525">
            <a:solidFill>
              <a:schemeClr val="tx1"/>
            </a:solidFill>
            <a:miter lim="800000"/>
            <a:headEnd/>
            <a:tailEnd/>
          </a:ln>
        </p:spPr>
        <p:txBody>
          <a:bodyPr wrap="none" anchor="ctr"/>
          <a:lstStyle/>
          <a:p>
            <a:pPr algn="ctr"/>
            <a:r>
              <a:rPr lang="ja-JP" altLang="en-US">
                <a:solidFill>
                  <a:srgbClr val="FFFFFF"/>
                </a:solidFill>
                <a:effectLst/>
              </a:rPr>
              <a:t>周囲の教職員</a:t>
            </a:r>
          </a:p>
        </p:txBody>
      </p:sp>
      <p:sp>
        <p:nvSpPr>
          <p:cNvPr id="112658" name="AutoShape 17"/>
          <p:cNvSpPr>
            <a:spLocks noChangeArrowheads="1"/>
          </p:cNvSpPr>
          <p:nvPr/>
        </p:nvSpPr>
        <p:spPr bwMode="auto">
          <a:xfrm>
            <a:off x="2051050" y="4149725"/>
            <a:ext cx="1800225" cy="1008063"/>
          </a:xfrm>
          <a:prstGeom prst="flowChartProcess">
            <a:avLst/>
          </a:prstGeom>
          <a:solidFill>
            <a:srgbClr val="008000"/>
          </a:solidFill>
          <a:ln w="9525">
            <a:solidFill>
              <a:schemeClr val="tx1"/>
            </a:solidFill>
            <a:miter lim="800000"/>
            <a:headEnd/>
            <a:tailEnd/>
          </a:ln>
        </p:spPr>
        <p:txBody>
          <a:bodyPr wrap="none" anchor="ctr"/>
          <a:lstStyle/>
          <a:p>
            <a:pPr algn="ctr"/>
            <a:r>
              <a:rPr lang="ja-JP" altLang="en-US">
                <a:solidFill>
                  <a:srgbClr val="FFFFFF"/>
                </a:solidFill>
                <a:effectLst/>
              </a:rPr>
              <a:t>救助に参加</a:t>
            </a:r>
          </a:p>
          <a:p>
            <a:pPr algn="ctr"/>
            <a:r>
              <a:rPr lang="ja-JP" altLang="en-US">
                <a:solidFill>
                  <a:srgbClr val="FFFFFF"/>
                </a:solidFill>
                <a:effectLst/>
              </a:rPr>
              <a:t>周囲の児童管理</a:t>
            </a:r>
          </a:p>
          <a:p>
            <a:pPr algn="ctr"/>
            <a:r>
              <a:rPr lang="ja-JP" altLang="en-US">
                <a:solidFill>
                  <a:srgbClr val="FFFFFF"/>
                </a:solidFill>
                <a:effectLst/>
              </a:rPr>
              <a:t>状況記録</a:t>
            </a:r>
          </a:p>
        </p:txBody>
      </p:sp>
      <p:sp>
        <p:nvSpPr>
          <p:cNvPr id="112659" name="Oval 18"/>
          <p:cNvSpPr>
            <a:spLocks noChangeArrowheads="1"/>
          </p:cNvSpPr>
          <p:nvPr/>
        </p:nvSpPr>
        <p:spPr bwMode="auto">
          <a:xfrm>
            <a:off x="2339975" y="5734050"/>
            <a:ext cx="2016125" cy="358775"/>
          </a:xfrm>
          <a:prstGeom prst="ellipse">
            <a:avLst/>
          </a:prstGeom>
          <a:solidFill>
            <a:schemeClr val="folHlink"/>
          </a:solidFill>
          <a:ln w="9525">
            <a:solidFill>
              <a:schemeClr val="tx1"/>
            </a:solidFill>
            <a:round/>
            <a:headEnd/>
            <a:tailEnd/>
          </a:ln>
        </p:spPr>
        <p:txBody>
          <a:bodyPr wrap="none" anchor="ctr"/>
          <a:lstStyle/>
          <a:p>
            <a:pPr algn="ctr"/>
            <a:r>
              <a:rPr lang="ja-JP" altLang="en-US">
                <a:solidFill>
                  <a:srgbClr val="003366"/>
                </a:solidFill>
                <a:effectLst/>
              </a:rPr>
              <a:t>意識あり</a:t>
            </a:r>
          </a:p>
        </p:txBody>
      </p:sp>
      <p:sp>
        <p:nvSpPr>
          <p:cNvPr id="112660" name="Oval 19"/>
          <p:cNvSpPr>
            <a:spLocks noChangeArrowheads="1"/>
          </p:cNvSpPr>
          <p:nvPr/>
        </p:nvSpPr>
        <p:spPr bwMode="auto">
          <a:xfrm>
            <a:off x="5651500" y="5661025"/>
            <a:ext cx="2016125" cy="431800"/>
          </a:xfrm>
          <a:prstGeom prst="ellipse">
            <a:avLst/>
          </a:prstGeom>
          <a:solidFill>
            <a:schemeClr val="folHlink"/>
          </a:solidFill>
          <a:ln w="9525">
            <a:solidFill>
              <a:schemeClr val="tx1"/>
            </a:solidFill>
            <a:round/>
            <a:headEnd/>
            <a:tailEnd/>
          </a:ln>
        </p:spPr>
        <p:txBody>
          <a:bodyPr wrap="none" anchor="ctr"/>
          <a:lstStyle/>
          <a:p>
            <a:pPr algn="ctr"/>
            <a:r>
              <a:rPr lang="ja-JP" altLang="en-US">
                <a:solidFill>
                  <a:srgbClr val="003366"/>
                </a:solidFill>
                <a:effectLst/>
              </a:rPr>
              <a:t>意識なし</a:t>
            </a:r>
          </a:p>
        </p:txBody>
      </p:sp>
      <p:sp>
        <p:nvSpPr>
          <p:cNvPr id="112661" name="Text Box 23"/>
          <p:cNvSpPr txBox="1">
            <a:spLocks noChangeArrowheads="1"/>
          </p:cNvSpPr>
          <p:nvPr/>
        </p:nvSpPr>
        <p:spPr bwMode="auto">
          <a:xfrm>
            <a:off x="179388" y="188913"/>
            <a:ext cx="6653212"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lang="en-US" altLang="ja-JP" sz="2800">
                <a:solidFill>
                  <a:srgbClr val="C00000"/>
                </a:solidFill>
                <a:effectLst/>
                <a:latin typeface="HGP創英角ｺﾞｼｯｸUB" pitchFamily="50" charset="-128"/>
                <a:ea typeface="HGP創英角ｺﾞｼｯｸUB" pitchFamily="50" charset="-128"/>
              </a:rPr>
              <a:t>○○</a:t>
            </a:r>
            <a:r>
              <a:rPr lang="ja-JP" altLang="en-US" sz="2800">
                <a:solidFill>
                  <a:srgbClr val="C00000"/>
                </a:solidFill>
                <a:effectLst/>
                <a:latin typeface="HGP創英角ｺﾞｼｯｸUB" pitchFamily="50" charset="-128"/>
                <a:ea typeface="HGP創英角ｺﾞｼｯｸUB" pitchFamily="50" charset="-128"/>
              </a:rPr>
              <a:t>さんに関する緊急対応マニュアル（例）</a:t>
            </a:r>
          </a:p>
        </p:txBody>
      </p:sp>
      <p:sp>
        <p:nvSpPr>
          <p:cNvPr id="112662" name="AutoShape 24"/>
          <p:cNvSpPr>
            <a:spLocks noChangeArrowheads="1"/>
          </p:cNvSpPr>
          <p:nvPr/>
        </p:nvSpPr>
        <p:spPr bwMode="auto">
          <a:xfrm>
            <a:off x="7164388" y="5084763"/>
            <a:ext cx="1800225" cy="720725"/>
          </a:xfrm>
          <a:prstGeom prst="flowChartProcess">
            <a:avLst/>
          </a:prstGeom>
          <a:solidFill>
            <a:srgbClr val="008000"/>
          </a:solidFill>
          <a:ln w="9525">
            <a:solidFill>
              <a:schemeClr val="tx1"/>
            </a:solidFill>
            <a:miter lim="800000"/>
            <a:headEnd/>
            <a:tailEnd/>
          </a:ln>
        </p:spPr>
        <p:txBody>
          <a:bodyPr wrap="none" anchor="ctr"/>
          <a:lstStyle/>
          <a:p>
            <a:pPr algn="ctr"/>
            <a:r>
              <a:rPr lang="en-US" altLang="ja-JP">
                <a:solidFill>
                  <a:srgbClr val="FFFFFF"/>
                </a:solidFill>
                <a:effectLst/>
              </a:rPr>
              <a:t>AED</a:t>
            </a:r>
            <a:r>
              <a:rPr lang="ja-JP" altLang="en-US">
                <a:solidFill>
                  <a:srgbClr val="FFFFFF"/>
                </a:solidFill>
                <a:effectLst/>
              </a:rPr>
              <a:t>の準備</a:t>
            </a:r>
          </a:p>
          <a:p>
            <a:pPr algn="ctr"/>
            <a:r>
              <a:rPr lang="ja-JP" altLang="en-US">
                <a:solidFill>
                  <a:srgbClr val="FFFFFF"/>
                </a:solidFill>
                <a:effectLst/>
              </a:rPr>
              <a:t>救急車要請</a:t>
            </a:r>
          </a:p>
        </p:txBody>
      </p:sp>
      <p:sp>
        <p:nvSpPr>
          <p:cNvPr id="157721" name="Rectangle 25"/>
          <p:cNvSpPr>
            <a:spLocks noChangeArrowheads="1"/>
          </p:cNvSpPr>
          <p:nvPr/>
        </p:nvSpPr>
        <p:spPr bwMode="auto">
          <a:xfrm>
            <a:off x="1547813" y="6381750"/>
            <a:ext cx="3384550" cy="373063"/>
          </a:xfrm>
          <a:prstGeom prst="rect">
            <a:avLst/>
          </a:prstGeom>
          <a:solidFill>
            <a:schemeClr val="accent1"/>
          </a:solidFill>
          <a:ln w="9525">
            <a:solidFill>
              <a:schemeClr val="tx1"/>
            </a:solidFill>
            <a:miter lim="800000"/>
            <a:headEnd/>
            <a:tailEnd/>
          </a:ln>
          <a:effectLst/>
        </p:spPr>
        <p:txBody>
          <a:bodyPr wrap="none" anchor="ctr"/>
          <a:lstStyle/>
          <a:p>
            <a:pPr>
              <a:defRPr/>
            </a:pPr>
            <a:endParaRPr lang="ja-JP" altLang="en-US">
              <a:solidFill>
                <a:srgbClr val="FFFFFF"/>
              </a:solidFill>
            </a:endParaRPr>
          </a:p>
        </p:txBody>
      </p:sp>
      <p:sp>
        <p:nvSpPr>
          <p:cNvPr id="157722" name="Rectangle 26"/>
          <p:cNvSpPr>
            <a:spLocks noChangeArrowheads="1"/>
          </p:cNvSpPr>
          <p:nvPr/>
        </p:nvSpPr>
        <p:spPr bwMode="auto">
          <a:xfrm>
            <a:off x="5083175" y="6391275"/>
            <a:ext cx="3384550" cy="373063"/>
          </a:xfrm>
          <a:prstGeom prst="rect">
            <a:avLst/>
          </a:prstGeom>
          <a:solidFill>
            <a:schemeClr val="accent1"/>
          </a:solidFill>
          <a:ln w="9525">
            <a:solidFill>
              <a:schemeClr val="tx1"/>
            </a:solidFill>
            <a:miter lim="800000"/>
            <a:headEnd/>
            <a:tailEnd/>
          </a:ln>
          <a:effectLst/>
        </p:spPr>
        <p:txBody>
          <a:bodyPr wrap="none" anchor="ctr"/>
          <a:lstStyle/>
          <a:p>
            <a:pPr>
              <a:defRPr/>
            </a:pPr>
            <a:endParaRPr lang="ja-JP" altLang="en-US">
              <a:solidFill>
                <a:srgbClr val="FFFFFF"/>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正方形/長方形 1"/>
          <p:cNvSpPr>
            <a:spLocks noChangeArrowheads="1"/>
          </p:cNvSpPr>
          <p:nvPr/>
        </p:nvSpPr>
        <p:spPr bwMode="auto">
          <a:xfrm>
            <a:off x="684213" y="1412875"/>
            <a:ext cx="7991475"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ja-JP" altLang="ja-JP" sz="2400">
                <a:solidFill>
                  <a:srgbClr val="000000"/>
                </a:solidFill>
                <a:effectLst/>
                <a:latin typeface="ＭＳ Ｐゴシック" pitchFamily="50" charset="-128"/>
              </a:rPr>
              <a:t>公益財団法人</a:t>
            </a:r>
            <a:r>
              <a:rPr lang="en-US" altLang="ja-JP" sz="2400">
                <a:solidFill>
                  <a:srgbClr val="000000"/>
                </a:solidFill>
                <a:effectLst/>
                <a:latin typeface="ＭＳ Ｐゴシック" pitchFamily="50" charset="-128"/>
              </a:rPr>
              <a:t> </a:t>
            </a:r>
            <a:r>
              <a:rPr lang="ja-JP" altLang="ja-JP" sz="2400">
                <a:solidFill>
                  <a:srgbClr val="000000"/>
                </a:solidFill>
                <a:effectLst/>
                <a:latin typeface="ＭＳ Ｐゴシック" pitchFamily="50" charset="-128"/>
              </a:rPr>
              <a:t>日本アレルギー協会</a:t>
            </a:r>
            <a:r>
              <a:rPr lang="en-US" altLang="ja-JP" sz="2400">
                <a:solidFill>
                  <a:srgbClr val="000000"/>
                </a:solidFill>
                <a:effectLst/>
                <a:latin typeface="ＭＳ Ｐゴシック" pitchFamily="50" charset="-128"/>
              </a:rPr>
              <a:t> </a:t>
            </a:r>
            <a:r>
              <a:rPr lang="ja-JP" altLang="en-US" sz="2400">
                <a:solidFill>
                  <a:srgbClr val="000000"/>
                </a:solidFill>
                <a:effectLst/>
                <a:latin typeface="ＭＳ Ｐゴシック" pitchFamily="50" charset="-128"/>
              </a:rPr>
              <a:t> </a:t>
            </a:r>
            <a:r>
              <a:rPr lang="en-US" altLang="ja-JP" sz="2400">
                <a:solidFill>
                  <a:srgbClr val="000000"/>
                </a:solidFill>
                <a:effectLst/>
                <a:latin typeface="ＭＳ Ｐゴシック" pitchFamily="50" charset="-128"/>
              </a:rPr>
              <a:t>http://www.jaanet.org/</a:t>
            </a:r>
            <a:endParaRPr lang="ja-JP" altLang="ja-JP" sz="2400">
              <a:solidFill>
                <a:srgbClr val="000000"/>
              </a:solidFill>
              <a:effectLst/>
              <a:latin typeface="ＭＳ Ｐゴシック" pitchFamily="50" charset="-128"/>
            </a:endParaRPr>
          </a:p>
          <a:p>
            <a:r>
              <a:rPr lang="ja-JP" altLang="ja-JP" sz="2400">
                <a:solidFill>
                  <a:srgbClr val="000000"/>
                </a:solidFill>
                <a:effectLst/>
                <a:latin typeface="ＭＳ Ｐゴシック" pitchFamily="50" charset="-128"/>
              </a:rPr>
              <a:t>　　</a:t>
            </a:r>
            <a:r>
              <a:rPr lang="ja-JP" altLang="en-US" sz="2400">
                <a:solidFill>
                  <a:srgbClr val="000000"/>
                </a:solidFill>
                <a:effectLst/>
                <a:latin typeface="ＭＳ Ｐゴシック" pitchFamily="50" charset="-128"/>
              </a:rPr>
              <a:t>「</a:t>
            </a:r>
            <a:r>
              <a:rPr lang="ja-JP" altLang="ja-JP" sz="2400">
                <a:solidFill>
                  <a:srgbClr val="000000"/>
                </a:solidFill>
                <a:effectLst/>
                <a:latin typeface="ＭＳ Ｐゴシック" pitchFamily="50" charset="-128"/>
              </a:rPr>
              <a:t>学校のアレルギー疾患に対する取り組みガイドライン</a:t>
            </a:r>
            <a:r>
              <a:rPr lang="ja-JP" altLang="en-US" sz="2400">
                <a:solidFill>
                  <a:srgbClr val="000000"/>
                </a:solidFill>
                <a:effectLst/>
                <a:latin typeface="ＭＳ Ｐゴシック" pitchFamily="50" charset="-128"/>
              </a:rPr>
              <a:t>」</a:t>
            </a:r>
            <a:endParaRPr lang="en-US" altLang="ja-JP" sz="2400">
              <a:solidFill>
                <a:srgbClr val="000000"/>
              </a:solidFill>
              <a:effectLst/>
              <a:latin typeface="ＭＳ Ｐゴシック" pitchFamily="50" charset="-128"/>
            </a:endParaRPr>
          </a:p>
          <a:p>
            <a:r>
              <a:rPr lang="en-US" altLang="ja-JP" sz="2400">
                <a:solidFill>
                  <a:srgbClr val="000000"/>
                </a:solidFill>
                <a:effectLst/>
                <a:latin typeface="ＭＳ Ｐゴシック" pitchFamily="50" charset="-128"/>
              </a:rPr>
              <a:t>      </a:t>
            </a:r>
            <a:r>
              <a:rPr lang="ja-JP" altLang="ja-JP" sz="2400">
                <a:solidFill>
                  <a:srgbClr val="000000"/>
                </a:solidFill>
                <a:effectLst/>
                <a:latin typeface="ＭＳ Ｐゴシック" pitchFamily="50" charset="-128"/>
              </a:rPr>
              <a:t>　（日本学校保健会</a:t>
            </a:r>
            <a:r>
              <a:rPr lang="ja-JP" altLang="en-US" sz="2400">
                <a:solidFill>
                  <a:srgbClr val="000000"/>
                </a:solidFill>
                <a:effectLst/>
                <a:latin typeface="ＭＳ Ｐゴシック" pitchFamily="50" charset="-128"/>
              </a:rPr>
              <a:t>出版、学校における必読書</a:t>
            </a:r>
            <a:r>
              <a:rPr lang="ja-JP" altLang="ja-JP" sz="2400">
                <a:solidFill>
                  <a:srgbClr val="000000"/>
                </a:solidFill>
                <a:effectLst/>
                <a:latin typeface="ＭＳ Ｐゴシック" pitchFamily="50" charset="-128"/>
              </a:rPr>
              <a:t>）</a:t>
            </a:r>
          </a:p>
          <a:p>
            <a:r>
              <a:rPr lang="ja-JP" altLang="ja-JP" sz="2400">
                <a:solidFill>
                  <a:srgbClr val="000000"/>
                </a:solidFill>
                <a:effectLst/>
                <a:latin typeface="ＭＳ Ｐゴシック" pitchFamily="50" charset="-128"/>
              </a:rPr>
              <a:t>　　</a:t>
            </a:r>
            <a:r>
              <a:rPr lang="ja-JP" altLang="en-US" sz="2400">
                <a:solidFill>
                  <a:srgbClr val="000000"/>
                </a:solidFill>
                <a:effectLst/>
                <a:latin typeface="ＭＳ Ｐゴシック" pitchFamily="50" charset="-128"/>
              </a:rPr>
              <a:t>「</a:t>
            </a:r>
            <a:r>
              <a:rPr lang="ja-JP" altLang="ja-JP" sz="2400">
                <a:solidFill>
                  <a:srgbClr val="000000"/>
                </a:solidFill>
                <a:effectLst/>
                <a:latin typeface="ＭＳ Ｐゴシック" pitchFamily="50" charset="-128"/>
              </a:rPr>
              <a:t>保育所におけるアレルギー対応ガイドライン</a:t>
            </a:r>
            <a:r>
              <a:rPr lang="ja-JP" altLang="en-US" sz="2400">
                <a:solidFill>
                  <a:srgbClr val="000000"/>
                </a:solidFill>
                <a:effectLst/>
                <a:latin typeface="ＭＳ Ｐゴシック" pitchFamily="50" charset="-128"/>
              </a:rPr>
              <a:t>」</a:t>
            </a:r>
            <a:r>
              <a:rPr lang="ja-JP" altLang="ja-JP" sz="2400">
                <a:solidFill>
                  <a:srgbClr val="000000"/>
                </a:solidFill>
                <a:effectLst/>
                <a:latin typeface="ＭＳ Ｐゴシック" pitchFamily="50" charset="-128"/>
              </a:rPr>
              <a:t>　</a:t>
            </a:r>
            <a:endParaRPr lang="en-US" altLang="ja-JP" sz="2400">
              <a:solidFill>
                <a:srgbClr val="000000"/>
              </a:solidFill>
              <a:effectLst/>
              <a:latin typeface="ＭＳ Ｐゴシック" pitchFamily="50" charset="-128"/>
            </a:endParaRPr>
          </a:p>
          <a:p>
            <a:r>
              <a:rPr lang="ja-JP" altLang="en-US" sz="2400">
                <a:solidFill>
                  <a:srgbClr val="000000"/>
                </a:solidFill>
                <a:effectLst/>
                <a:latin typeface="ＭＳ Ｐゴシック" pitchFamily="50" charset="-128"/>
              </a:rPr>
              <a:t>　　　　</a:t>
            </a:r>
            <a:r>
              <a:rPr lang="ja-JP" altLang="ja-JP" sz="2400">
                <a:solidFill>
                  <a:srgbClr val="000000"/>
                </a:solidFill>
                <a:effectLst/>
                <a:latin typeface="ＭＳ Ｐゴシック" pitchFamily="50" charset="-128"/>
              </a:rPr>
              <a:t>（厚生労働省</a:t>
            </a:r>
            <a:r>
              <a:rPr lang="ja-JP" altLang="en-US" sz="2400">
                <a:solidFill>
                  <a:srgbClr val="000000"/>
                </a:solidFill>
                <a:effectLst/>
                <a:latin typeface="ＭＳ Ｐゴシック" pitchFamily="50" charset="-128"/>
              </a:rPr>
              <a:t>、保育園における必読書</a:t>
            </a:r>
            <a:r>
              <a:rPr lang="ja-JP" altLang="ja-JP" sz="2400">
                <a:solidFill>
                  <a:srgbClr val="000000"/>
                </a:solidFill>
                <a:effectLst/>
                <a:latin typeface="ＭＳ Ｐゴシック" pitchFamily="50" charset="-128"/>
              </a:rPr>
              <a:t>）　</a:t>
            </a:r>
            <a:endParaRPr lang="en-US" altLang="ja-JP" sz="2400">
              <a:solidFill>
                <a:srgbClr val="000000"/>
              </a:solidFill>
              <a:effectLst/>
              <a:latin typeface="ＭＳ Ｐゴシック" pitchFamily="50" charset="-128"/>
            </a:endParaRPr>
          </a:p>
          <a:p>
            <a:r>
              <a:rPr lang="ja-JP" altLang="ja-JP" sz="2400">
                <a:solidFill>
                  <a:srgbClr val="000000"/>
                </a:solidFill>
                <a:effectLst/>
                <a:latin typeface="ＭＳ Ｐゴシック" pitchFamily="50" charset="-128"/>
              </a:rPr>
              <a:t>環境再生保全機構　</a:t>
            </a:r>
            <a:r>
              <a:rPr lang="ja-JP" altLang="en-US" sz="2400">
                <a:solidFill>
                  <a:srgbClr val="000000"/>
                </a:solidFill>
                <a:effectLst/>
                <a:latin typeface="ＭＳ Ｐゴシック" pitchFamily="50" charset="-128"/>
              </a:rPr>
              <a:t>　</a:t>
            </a:r>
            <a:r>
              <a:rPr lang="en-US" altLang="ja-JP" sz="2400">
                <a:solidFill>
                  <a:srgbClr val="000000"/>
                </a:solidFill>
                <a:effectLst/>
                <a:latin typeface="ＭＳ Ｐゴシック" pitchFamily="50" charset="-128"/>
              </a:rPr>
              <a:t>http://www.erca.go.jp/</a:t>
            </a:r>
            <a:endParaRPr lang="ja-JP" altLang="ja-JP" sz="2400">
              <a:solidFill>
                <a:srgbClr val="000000"/>
              </a:solidFill>
              <a:effectLst/>
              <a:latin typeface="ＭＳ Ｐゴシック" pitchFamily="50" charset="-128"/>
            </a:endParaRPr>
          </a:p>
          <a:p>
            <a:r>
              <a:rPr lang="ja-JP" altLang="ja-JP" sz="2400">
                <a:solidFill>
                  <a:srgbClr val="000000"/>
                </a:solidFill>
                <a:effectLst/>
                <a:latin typeface="ＭＳ Ｐゴシック" pitchFamily="50" charset="-128"/>
              </a:rPr>
              <a:t>　　</a:t>
            </a:r>
            <a:r>
              <a:rPr lang="ja-JP" altLang="en-US" sz="2400">
                <a:solidFill>
                  <a:srgbClr val="000000"/>
                </a:solidFill>
                <a:effectLst/>
                <a:latin typeface="ＭＳ Ｐゴシック" pitchFamily="50" charset="-128"/>
              </a:rPr>
              <a:t>「</a:t>
            </a:r>
            <a:r>
              <a:rPr lang="ja-JP" altLang="ja-JP" sz="2400">
                <a:solidFill>
                  <a:srgbClr val="000000"/>
                </a:solidFill>
                <a:effectLst/>
                <a:latin typeface="ＭＳ Ｐゴシック" pitchFamily="50" charset="-128"/>
              </a:rPr>
              <a:t>ぜん息予防のためのよくわかる食物アレルギーの</a:t>
            </a:r>
            <a:endParaRPr lang="en-US" altLang="ja-JP" sz="2400">
              <a:solidFill>
                <a:srgbClr val="000000"/>
              </a:solidFill>
              <a:effectLst/>
              <a:latin typeface="ＭＳ Ｐゴシック" pitchFamily="50" charset="-128"/>
            </a:endParaRPr>
          </a:p>
          <a:p>
            <a:r>
              <a:rPr lang="ja-JP" altLang="en-US" sz="2400">
                <a:solidFill>
                  <a:srgbClr val="000000"/>
                </a:solidFill>
                <a:effectLst/>
                <a:latin typeface="ＭＳ Ｐゴシック" pitchFamily="50" charset="-128"/>
              </a:rPr>
              <a:t>　　</a:t>
            </a:r>
            <a:r>
              <a:rPr lang="ja-JP" altLang="ja-JP" sz="2400">
                <a:solidFill>
                  <a:srgbClr val="000000"/>
                </a:solidFill>
                <a:effectLst/>
                <a:latin typeface="ＭＳ Ｐゴシック" pitchFamily="50" charset="-128"/>
              </a:rPr>
              <a:t>基礎知識　</a:t>
            </a:r>
            <a:r>
              <a:rPr lang="en-US" altLang="ja-JP" sz="2400">
                <a:solidFill>
                  <a:srgbClr val="000000"/>
                </a:solidFill>
                <a:effectLst/>
                <a:latin typeface="ＭＳ Ｐゴシック" pitchFamily="50" charset="-128"/>
              </a:rPr>
              <a:t>2012</a:t>
            </a:r>
            <a:r>
              <a:rPr lang="ja-JP" altLang="ja-JP" sz="2400">
                <a:solidFill>
                  <a:srgbClr val="000000"/>
                </a:solidFill>
                <a:effectLst/>
                <a:latin typeface="ＭＳ Ｐゴシック" pitchFamily="50" charset="-128"/>
              </a:rPr>
              <a:t>改訂版</a:t>
            </a:r>
            <a:r>
              <a:rPr lang="ja-JP" altLang="en-US" sz="2400">
                <a:solidFill>
                  <a:srgbClr val="000000"/>
                </a:solidFill>
                <a:effectLst/>
                <a:latin typeface="ＭＳ Ｐゴシック" pitchFamily="50" charset="-128"/>
              </a:rPr>
              <a:t>」</a:t>
            </a:r>
            <a:r>
              <a:rPr lang="ja-JP" altLang="ja-JP" sz="2400">
                <a:solidFill>
                  <a:srgbClr val="000000"/>
                </a:solidFill>
                <a:effectLst/>
                <a:latin typeface="ＭＳ Ｐゴシック" pitchFamily="50" charset="-128"/>
              </a:rPr>
              <a:t>　</a:t>
            </a:r>
            <a:r>
              <a:rPr lang="ja-JP" altLang="en-US" sz="2400">
                <a:solidFill>
                  <a:srgbClr val="000000"/>
                </a:solidFill>
                <a:effectLst/>
                <a:latin typeface="ＭＳ Ｐゴシック" pitchFamily="50" charset="-128"/>
              </a:rPr>
              <a:t>（お奨めです</a:t>
            </a:r>
            <a:r>
              <a:rPr lang="en-US" altLang="ja-JP" sz="2400">
                <a:solidFill>
                  <a:srgbClr val="000000"/>
                </a:solidFill>
                <a:effectLst/>
                <a:latin typeface="ＭＳ Ｐゴシック" pitchFamily="50" charset="-128"/>
              </a:rPr>
              <a:t>!!</a:t>
            </a:r>
            <a:r>
              <a:rPr lang="ja-JP" altLang="en-US" sz="2400">
                <a:solidFill>
                  <a:srgbClr val="000000"/>
                </a:solidFill>
                <a:effectLst/>
                <a:latin typeface="ＭＳ Ｐゴシック" pitchFamily="50" charset="-128"/>
              </a:rPr>
              <a:t>）</a:t>
            </a:r>
            <a:r>
              <a:rPr lang="ja-JP" altLang="ja-JP" sz="2400">
                <a:solidFill>
                  <a:srgbClr val="000000"/>
                </a:solidFill>
                <a:effectLst/>
                <a:latin typeface="ＭＳ Ｐゴシック" pitchFamily="50" charset="-128"/>
              </a:rPr>
              <a:t>　　　　　　</a:t>
            </a:r>
          </a:p>
          <a:p>
            <a:r>
              <a:rPr lang="ja-JP" altLang="ja-JP" sz="2400">
                <a:solidFill>
                  <a:srgbClr val="000000"/>
                </a:solidFill>
                <a:effectLst/>
                <a:latin typeface="ＭＳ Ｐゴシック" pitchFamily="50" charset="-128"/>
              </a:rPr>
              <a:t>食物アレルギー研究会　</a:t>
            </a:r>
            <a:r>
              <a:rPr lang="ja-JP" altLang="en-US" sz="2400">
                <a:solidFill>
                  <a:srgbClr val="000000"/>
                </a:solidFill>
                <a:effectLst/>
                <a:latin typeface="ＭＳ Ｐゴシック" pitchFamily="50" charset="-128"/>
              </a:rPr>
              <a:t>　</a:t>
            </a:r>
            <a:r>
              <a:rPr lang="en-US" altLang="ja-JP" sz="2400">
                <a:solidFill>
                  <a:srgbClr val="000000"/>
                </a:solidFill>
                <a:effectLst/>
                <a:latin typeface="ＭＳ Ｐゴシック" pitchFamily="50" charset="-128"/>
              </a:rPr>
              <a:t>http://www.foodallergy.jp/</a:t>
            </a:r>
            <a:endParaRPr lang="ja-JP" altLang="ja-JP" sz="2400">
              <a:solidFill>
                <a:srgbClr val="000000"/>
              </a:solidFill>
              <a:effectLst/>
              <a:latin typeface="ＭＳ Ｐゴシック" pitchFamily="50" charset="-128"/>
            </a:endParaRPr>
          </a:p>
          <a:p>
            <a:r>
              <a:rPr lang="ja-JP" altLang="ja-JP" sz="2400">
                <a:solidFill>
                  <a:srgbClr val="000000"/>
                </a:solidFill>
                <a:effectLst/>
                <a:latin typeface="ＭＳ Ｐゴシック" pitchFamily="50" charset="-128"/>
              </a:rPr>
              <a:t>　　</a:t>
            </a:r>
            <a:r>
              <a:rPr lang="ja-JP" altLang="en-US" sz="2400">
                <a:solidFill>
                  <a:srgbClr val="000000"/>
                </a:solidFill>
                <a:effectLst/>
                <a:latin typeface="ＭＳ Ｐゴシック" pitchFamily="50" charset="-128"/>
              </a:rPr>
              <a:t>「</a:t>
            </a:r>
            <a:r>
              <a:rPr lang="ja-JP" altLang="ja-JP" sz="2400">
                <a:solidFill>
                  <a:srgbClr val="000000"/>
                </a:solidFill>
                <a:effectLst/>
                <a:latin typeface="ＭＳ Ｐゴシック" pitchFamily="50" charset="-128"/>
              </a:rPr>
              <a:t>食物アレルギーの診療の手引</a:t>
            </a:r>
            <a:r>
              <a:rPr lang="en-US" altLang="ja-JP" sz="2400">
                <a:solidFill>
                  <a:srgbClr val="000000"/>
                </a:solidFill>
                <a:effectLst/>
                <a:latin typeface="ＭＳ Ｐゴシック" pitchFamily="50" charset="-128"/>
              </a:rPr>
              <a:t>2011</a:t>
            </a:r>
            <a:r>
              <a:rPr lang="ja-JP" altLang="en-US" sz="2400">
                <a:solidFill>
                  <a:srgbClr val="000000"/>
                </a:solidFill>
                <a:effectLst/>
                <a:latin typeface="ＭＳ Ｐゴシック" pitchFamily="50" charset="-128"/>
              </a:rPr>
              <a:t>」　（医師向け）</a:t>
            </a:r>
            <a:endParaRPr lang="ja-JP" altLang="ja-JP" sz="2400">
              <a:solidFill>
                <a:srgbClr val="000000"/>
              </a:solidFill>
              <a:effectLst/>
              <a:latin typeface="ＭＳ Ｐゴシック" pitchFamily="50" charset="-128"/>
            </a:endParaRPr>
          </a:p>
          <a:p>
            <a:r>
              <a:rPr lang="ja-JP" altLang="ja-JP" sz="2400">
                <a:solidFill>
                  <a:srgbClr val="000000"/>
                </a:solidFill>
                <a:effectLst/>
                <a:latin typeface="ＭＳ Ｐゴシック" pitchFamily="50" charset="-128"/>
              </a:rPr>
              <a:t>　　</a:t>
            </a:r>
            <a:r>
              <a:rPr lang="ja-JP" altLang="en-US" sz="2400">
                <a:solidFill>
                  <a:srgbClr val="000000"/>
                </a:solidFill>
                <a:effectLst/>
                <a:latin typeface="ＭＳ Ｐゴシック" pitchFamily="50" charset="-128"/>
              </a:rPr>
              <a:t>「</a:t>
            </a:r>
            <a:r>
              <a:rPr lang="ja-JP" altLang="ja-JP" sz="2400">
                <a:solidFill>
                  <a:srgbClr val="000000"/>
                </a:solidFill>
                <a:effectLst/>
                <a:latin typeface="ＭＳ Ｐゴシック" pitchFamily="50" charset="-128"/>
              </a:rPr>
              <a:t>食物アレルギーの栄養指導の手引</a:t>
            </a:r>
            <a:r>
              <a:rPr lang="en-US" altLang="ja-JP" sz="2400">
                <a:solidFill>
                  <a:srgbClr val="000000"/>
                </a:solidFill>
                <a:effectLst/>
                <a:latin typeface="ＭＳ Ｐゴシック" pitchFamily="50" charset="-128"/>
              </a:rPr>
              <a:t>2011</a:t>
            </a:r>
            <a:r>
              <a:rPr lang="ja-JP" altLang="en-US" sz="2400">
                <a:solidFill>
                  <a:srgbClr val="000000"/>
                </a:solidFill>
                <a:effectLst/>
                <a:latin typeface="ＭＳ Ｐゴシック" pitchFamily="50" charset="-128"/>
              </a:rPr>
              <a:t>」　　　　　　　　　　</a:t>
            </a:r>
            <a:endParaRPr lang="en-US" altLang="ja-JP" sz="2400">
              <a:solidFill>
                <a:srgbClr val="000000"/>
              </a:solidFill>
              <a:effectLst/>
              <a:latin typeface="ＭＳ Ｐゴシック" pitchFamily="50" charset="-128"/>
            </a:endParaRPr>
          </a:p>
          <a:p>
            <a:r>
              <a:rPr lang="ja-JP" altLang="en-US" sz="2400">
                <a:solidFill>
                  <a:srgbClr val="000000"/>
                </a:solidFill>
                <a:effectLst/>
                <a:latin typeface="ＭＳ Ｐゴシック" pitchFamily="50" charset="-128"/>
              </a:rPr>
              <a:t>　　　（栄養士向け、ただし一般の方が参考にできる内容）</a:t>
            </a:r>
            <a:endParaRPr lang="en-US" altLang="ja-JP" sz="2400">
              <a:solidFill>
                <a:srgbClr val="000000"/>
              </a:solidFill>
              <a:effectLst/>
              <a:latin typeface="ＭＳ Ｐゴシック" pitchFamily="50" charset="-128"/>
            </a:endParaRPr>
          </a:p>
          <a:p>
            <a:r>
              <a:rPr lang="ja-JP" altLang="en-US" sz="2400">
                <a:solidFill>
                  <a:srgbClr val="000000"/>
                </a:solidFill>
                <a:effectLst/>
                <a:latin typeface="ＭＳ Ｐゴシック" pitchFamily="50" charset="-128"/>
              </a:rPr>
              <a:t>ファイザー株式会社　</a:t>
            </a:r>
            <a:r>
              <a:rPr lang="en-US" altLang="ja-JP" sz="2400">
                <a:solidFill>
                  <a:srgbClr val="000000"/>
                </a:solidFill>
                <a:effectLst/>
                <a:latin typeface="ＭＳ Ｐゴシック" pitchFamily="50" charset="-128"/>
              </a:rPr>
              <a:t>Epipen</a:t>
            </a:r>
            <a:r>
              <a:rPr lang="ja-JP" altLang="en-US" sz="2400">
                <a:solidFill>
                  <a:srgbClr val="000000"/>
                </a:solidFill>
                <a:effectLst/>
                <a:latin typeface="ＭＳ Ｐゴシック" pitchFamily="50" charset="-128"/>
              </a:rPr>
              <a:t>　　</a:t>
            </a:r>
            <a:r>
              <a:rPr lang="en-US" altLang="ja-JP" sz="2400">
                <a:solidFill>
                  <a:srgbClr val="000000"/>
                </a:solidFill>
                <a:effectLst/>
                <a:latin typeface="ＭＳ Ｐゴシック" pitchFamily="50" charset="-128"/>
              </a:rPr>
              <a:t>http://www.epipen.jp </a:t>
            </a:r>
            <a:r>
              <a:rPr lang="ja-JP" altLang="ja-JP" sz="2400">
                <a:solidFill>
                  <a:srgbClr val="000000"/>
                </a:solidFill>
                <a:effectLst/>
                <a:latin typeface="ＭＳ Ｐゴシック" pitchFamily="50" charset="-128"/>
              </a:rPr>
              <a:t>　　　　　　　　　</a:t>
            </a:r>
            <a:r>
              <a:rPr lang="ja-JP" altLang="en-US" sz="2400">
                <a:solidFill>
                  <a:srgbClr val="000000"/>
                </a:solidFill>
                <a:effectLst/>
                <a:latin typeface="ＭＳ Ｐゴシック" pitchFamily="50" charset="-128"/>
              </a:rPr>
              <a:t>　　　　　　　　　　　　　　　　　　　　　　　　　　                        </a:t>
            </a:r>
            <a:endParaRPr lang="en-US" altLang="ja-JP" sz="2400">
              <a:solidFill>
                <a:srgbClr val="000000"/>
              </a:solidFill>
              <a:effectLst/>
              <a:latin typeface="ＭＳ Ｐゴシック" pitchFamily="50" charset="-128"/>
            </a:endParaRPr>
          </a:p>
          <a:p>
            <a:r>
              <a:rPr lang="en-US" altLang="ja-JP" sz="2400">
                <a:solidFill>
                  <a:srgbClr val="000000"/>
                </a:solidFill>
                <a:effectLst/>
                <a:latin typeface="ＭＳ Ｐゴシック" pitchFamily="50" charset="-128"/>
              </a:rPr>
              <a:t>                                                                           </a:t>
            </a:r>
            <a:r>
              <a:rPr lang="ja-JP" altLang="ja-JP" sz="2400">
                <a:solidFill>
                  <a:srgbClr val="000000"/>
                </a:solidFill>
                <a:effectLst/>
                <a:latin typeface="ＭＳ Ｐゴシック" pitchFamily="50" charset="-128"/>
              </a:rPr>
              <a:t>など</a:t>
            </a:r>
          </a:p>
        </p:txBody>
      </p:sp>
      <p:sp>
        <p:nvSpPr>
          <p:cNvPr id="110595" name="テキスト ボックス 2"/>
          <p:cNvSpPr txBox="1">
            <a:spLocks noChangeArrowheads="1"/>
          </p:cNvSpPr>
          <p:nvPr/>
        </p:nvSpPr>
        <p:spPr bwMode="auto">
          <a:xfrm>
            <a:off x="0" y="549275"/>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a:r>
              <a:rPr lang="ja-JP" altLang="ja-JP" sz="4000">
                <a:solidFill>
                  <a:srgbClr val="C00000"/>
                </a:solidFill>
                <a:effectLst/>
                <a:latin typeface="HGP創英角ｺﾞｼｯｸUB" pitchFamily="50" charset="-128"/>
                <a:ea typeface="HGP創英角ｺﾞｼｯｸUB" pitchFamily="50" charset="-128"/>
              </a:rPr>
              <a:t>参考サイト</a:t>
            </a:r>
            <a:r>
              <a:rPr lang="en-US" altLang="ja-JP" sz="4000">
                <a:solidFill>
                  <a:srgbClr val="C00000"/>
                </a:solidFill>
                <a:effectLst/>
                <a:latin typeface="HGP創英角ｺﾞｼｯｸUB" pitchFamily="50" charset="-128"/>
                <a:ea typeface="HGP創英角ｺﾞｼｯｸUB" pitchFamily="50" charset="-128"/>
              </a:rPr>
              <a:t> </a:t>
            </a:r>
            <a:r>
              <a:rPr lang="ja-JP" altLang="ja-JP" sz="3200">
                <a:solidFill>
                  <a:srgbClr val="C00000"/>
                </a:solidFill>
                <a:effectLst/>
                <a:latin typeface="HGP創英角ｺﾞｼｯｸUB" pitchFamily="50" charset="-128"/>
                <a:ea typeface="HGP創英角ｺﾞｼｯｸUB" pitchFamily="50" charset="-128"/>
              </a:rPr>
              <a:t>（</a:t>
            </a:r>
            <a:r>
              <a:rPr lang="en-US" altLang="ja-JP" sz="3200">
                <a:solidFill>
                  <a:srgbClr val="C00000"/>
                </a:solidFill>
                <a:effectLst/>
                <a:latin typeface="HGP創英角ｺﾞｼｯｸUB" pitchFamily="50" charset="-128"/>
                <a:ea typeface="HGP創英角ｺﾞｼｯｸUB" pitchFamily="50" charset="-128"/>
              </a:rPr>
              <a:t>PDF</a:t>
            </a:r>
            <a:r>
              <a:rPr lang="ja-JP" altLang="ja-JP" sz="3200">
                <a:solidFill>
                  <a:srgbClr val="C00000"/>
                </a:solidFill>
                <a:effectLst/>
                <a:latin typeface="HGP創英角ｺﾞｼｯｸUB" pitchFamily="50" charset="-128"/>
                <a:ea typeface="HGP創英角ｺﾞｼｯｸUB" pitchFamily="50" charset="-128"/>
              </a:rPr>
              <a:t>ダウンロードが可能なもの）</a:t>
            </a:r>
          </a:p>
        </p:txBody>
      </p:sp>
    </p:spTree>
    <p:extLst>
      <p:ext uri="{BB962C8B-B14F-4D97-AF65-F5344CB8AC3E}">
        <p14:creationId xmlns:p14="http://schemas.microsoft.com/office/powerpoint/2010/main" xmlns="" val="333735105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906463" y="1897063"/>
            <a:ext cx="16351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endParaRPr kumimoji="1" lang="ja-JP" altLang="ja-JP" sz="2000" b="1">
              <a:solidFill>
                <a:srgbClr val="FFFFFF"/>
              </a:solidFill>
              <a:effectLst/>
              <a:latin typeface="Times New Roman" pitchFamily="18" charset="0"/>
            </a:endParaRPr>
          </a:p>
        </p:txBody>
      </p:sp>
      <p:pic>
        <p:nvPicPr>
          <p:cNvPr id="546820" name="Picture 4" descr="さつまいもケーキ5"/>
          <p:cNvPicPr>
            <a:picLocks noChangeAspect="1" noChangeArrowheads="1"/>
          </p:cNvPicPr>
          <p:nvPr/>
        </p:nvPicPr>
        <p:blipFill>
          <a:blip r:embed="rId2" cstate="print">
            <a:extLst>
              <a:ext uri="{28A0092B-C50C-407E-A947-70E740481C1C}">
                <a14:useLocalDpi xmlns:a14="http://schemas.microsoft.com/office/drawing/2010/main" xmlns="" val="0"/>
              </a:ext>
            </a:extLst>
          </a:blip>
          <a:srcRect l="13019" t="27304" r="21588" b="11966"/>
          <a:stretch>
            <a:fillRect/>
          </a:stretch>
        </p:blipFill>
        <p:spPr bwMode="auto">
          <a:xfrm>
            <a:off x="323850" y="3860800"/>
            <a:ext cx="3889375" cy="270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6821" name="AutoShape 5"/>
          <p:cNvSpPr>
            <a:spLocks noChangeArrowheads="1"/>
          </p:cNvSpPr>
          <p:nvPr/>
        </p:nvSpPr>
        <p:spPr bwMode="auto">
          <a:xfrm>
            <a:off x="179388" y="333375"/>
            <a:ext cx="8785225" cy="2951163"/>
          </a:xfrm>
          <a:prstGeom prst="horizontalScroll">
            <a:avLst>
              <a:gd name="adj" fmla="val 12500"/>
            </a:avLst>
          </a:prstGeom>
          <a:solidFill>
            <a:srgbClr val="FFFF00"/>
          </a:solidFill>
          <a:ln w="9525">
            <a:solidFill>
              <a:schemeClr val="tx1"/>
            </a:solidFill>
            <a:round/>
            <a:headEnd/>
            <a:tailEnd/>
          </a:ln>
        </p:spPr>
        <p:txBody>
          <a:bodyPr wrap="none" anchor="ctr"/>
          <a:lstStyle/>
          <a:p>
            <a:pPr algn="ctr"/>
            <a:r>
              <a:rPr kumimoji="1" lang="ja-JP" altLang="en-US" sz="3800">
                <a:solidFill>
                  <a:srgbClr val="003366"/>
                </a:solidFill>
                <a:effectLst/>
                <a:ea typeface="HGP創英角ﾎﾟｯﾌﾟ体" pitchFamily="50" charset="-128"/>
              </a:rPr>
              <a:t>ご清聴どうもありがとうございました。</a:t>
            </a:r>
          </a:p>
          <a:p>
            <a:pPr algn="ctr">
              <a:spcBef>
                <a:spcPct val="30000"/>
              </a:spcBef>
            </a:pPr>
            <a:r>
              <a:rPr kumimoji="1" lang="ja-JP" altLang="en-US" sz="3200">
                <a:solidFill>
                  <a:srgbClr val="003366"/>
                </a:solidFill>
                <a:effectLst/>
                <a:ea typeface="HGP創英角ﾎﾟｯﾌﾟ体" pitchFamily="50" charset="-128"/>
              </a:rPr>
              <a:t>わからないことはぜひ質問してください。</a:t>
            </a:r>
          </a:p>
        </p:txBody>
      </p:sp>
      <p:sp>
        <p:nvSpPr>
          <p:cNvPr id="138245" name="Rectangle 6"/>
          <p:cNvSpPr>
            <a:spLocks noChangeArrowheads="1"/>
          </p:cNvSpPr>
          <p:nvPr/>
        </p:nvSpPr>
        <p:spPr bwMode="auto">
          <a:xfrm>
            <a:off x="4356100" y="4365625"/>
            <a:ext cx="4572000" cy="219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kumimoji="1" lang="ja-JP" altLang="en-US" b="1">
                <a:solidFill>
                  <a:srgbClr val="404040"/>
                </a:solidFill>
                <a:effectLst/>
                <a:latin typeface="ＭＳ Ｐゴシック" pitchFamily="50" charset="-128"/>
              </a:rPr>
              <a:t>　　</a:t>
            </a:r>
          </a:p>
          <a:p>
            <a:pPr algn="r"/>
            <a:r>
              <a:rPr kumimoji="1" lang="ja-JP" altLang="en-US" b="1">
                <a:solidFill>
                  <a:srgbClr val="404040"/>
                </a:solidFill>
                <a:effectLst/>
                <a:latin typeface="ＭＳ Ｐゴシック" pitchFamily="50" charset="-128"/>
              </a:rPr>
              <a:t>大阪府立呼吸器・アレルギー医療センター</a:t>
            </a:r>
          </a:p>
          <a:p>
            <a:pPr algn="r"/>
            <a:r>
              <a:rPr kumimoji="1" lang="ja-JP" altLang="en-US" b="1">
                <a:solidFill>
                  <a:srgbClr val="404040"/>
                </a:solidFill>
                <a:effectLst/>
                <a:latin typeface="ＭＳ Ｐゴシック" pitchFamily="50" charset="-128"/>
              </a:rPr>
              <a:t>　　　　　　　　　　　　　　　　　　　　　　　 小児科       　　　　　　　　　　　　　　　　　　　　　　　　　　　　　　　　　　亀田　誠</a:t>
            </a:r>
          </a:p>
          <a:p>
            <a:pPr algn="r"/>
            <a:r>
              <a:rPr kumimoji="1" lang="ja-JP" altLang="en-US" b="1">
                <a:solidFill>
                  <a:srgbClr val="404040"/>
                </a:solidFill>
                <a:effectLst/>
                <a:latin typeface="ＭＳ Ｐゴシック" pitchFamily="50" charset="-128"/>
              </a:rPr>
              <a:t>       　　　　　　　　　　　　　　　　　　　　　　　　　　　</a:t>
            </a:r>
            <a:r>
              <a:rPr kumimoji="1" lang="en-US" altLang="ja-JP" sz="2400" b="1">
                <a:solidFill>
                  <a:srgbClr val="404040"/>
                </a:solidFill>
                <a:effectLst/>
                <a:latin typeface="ＭＳ Ｐゴシック" pitchFamily="50" charset="-128"/>
              </a:rPr>
              <a:t>FAX  072-957-8002</a:t>
            </a:r>
          </a:p>
          <a:p>
            <a:pPr algn="r"/>
            <a:r>
              <a:rPr kumimoji="1" lang="ja-JP" altLang="en-US" sz="2400" b="1">
                <a:solidFill>
                  <a:srgbClr val="404040"/>
                </a:solidFill>
                <a:effectLst/>
                <a:latin typeface="ＭＳ Ｐゴシック" pitchFamily="50" charset="-128"/>
              </a:rPr>
              <a:t>　　　</a:t>
            </a:r>
            <a:r>
              <a:rPr kumimoji="1" lang="en-US" altLang="ja-JP" sz="2400" b="1">
                <a:solidFill>
                  <a:srgbClr val="404040"/>
                </a:solidFill>
                <a:effectLst/>
                <a:latin typeface="ＭＳ Ｐゴシック" pitchFamily="50" charset="-128"/>
              </a:rPr>
              <a:t>e-mail : kamedam@ra.opho.jp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6821"/>
                                        </p:tgtEl>
                                        <p:attrNameLst>
                                          <p:attrName>style.visibility</p:attrName>
                                        </p:attrNameLst>
                                      </p:cBhvr>
                                      <p:to>
                                        <p:strVal val="visible"/>
                                      </p:to>
                                    </p:set>
                                    <p:animEffect transition="in" filter="wipe(left)">
                                      <p:cBhvr>
                                        <p:cTn id="7" dur="1000"/>
                                        <p:tgtEl>
                                          <p:spTgt spid="546821"/>
                                        </p:tgtEl>
                                      </p:cBhvr>
                                    </p:animEffect>
                                  </p:childTnLst>
                                </p:cTn>
                              </p:par>
                              <p:par>
                                <p:cTn id="8" presetID="55" presetClass="entr" presetSubtype="0" fill="hold" nodeType="withEffect">
                                  <p:stCondLst>
                                    <p:cond delay="0"/>
                                  </p:stCondLst>
                                  <p:childTnLst>
                                    <p:set>
                                      <p:cBhvr>
                                        <p:cTn id="9" dur="1" fill="hold">
                                          <p:stCondLst>
                                            <p:cond delay="0"/>
                                          </p:stCondLst>
                                        </p:cTn>
                                        <p:tgtEl>
                                          <p:spTgt spid="546820"/>
                                        </p:tgtEl>
                                        <p:attrNameLst>
                                          <p:attrName>style.visibility</p:attrName>
                                        </p:attrNameLst>
                                      </p:cBhvr>
                                      <p:to>
                                        <p:strVal val="visible"/>
                                      </p:to>
                                    </p:set>
                                    <p:anim calcmode="lin" valueType="num">
                                      <p:cBhvr>
                                        <p:cTn id="10" dur="1000" fill="hold"/>
                                        <p:tgtEl>
                                          <p:spTgt spid="546820"/>
                                        </p:tgtEl>
                                        <p:attrNameLst>
                                          <p:attrName>ppt_w</p:attrName>
                                        </p:attrNameLst>
                                      </p:cBhvr>
                                      <p:tavLst>
                                        <p:tav tm="0">
                                          <p:val>
                                            <p:strVal val="#ppt_w*0.70"/>
                                          </p:val>
                                        </p:tav>
                                        <p:tav tm="100000">
                                          <p:val>
                                            <p:strVal val="#ppt_w"/>
                                          </p:val>
                                        </p:tav>
                                      </p:tavLst>
                                    </p:anim>
                                    <p:anim calcmode="lin" valueType="num">
                                      <p:cBhvr>
                                        <p:cTn id="11" dur="1000" fill="hold"/>
                                        <p:tgtEl>
                                          <p:spTgt spid="546820"/>
                                        </p:tgtEl>
                                        <p:attrNameLst>
                                          <p:attrName>ppt_h</p:attrName>
                                        </p:attrNameLst>
                                      </p:cBhvr>
                                      <p:tavLst>
                                        <p:tav tm="0">
                                          <p:val>
                                            <p:strVal val="#ppt_h"/>
                                          </p:val>
                                        </p:tav>
                                        <p:tav tm="100000">
                                          <p:val>
                                            <p:strVal val="#ppt_h"/>
                                          </p:val>
                                        </p:tav>
                                      </p:tavLst>
                                    </p:anim>
                                    <p:animEffect transition="in" filter="fade">
                                      <p:cBhvr>
                                        <p:cTn id="12" dur="1000"/>
                                        <p:tgtEl>
                                          <p:spTgt spid="546820"/>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8245"/>
                                        </p:tgtEl>
                                        <p:attrNameLst>
                                          <p:attrName>style.visibility</p:attrName>
                                        </p:attrNameLst>
                                      </p:cBhvr>
                                      <p:to>
                                        <p:strVal val="visible"/>
                                      </p:to>
                                    </p:set>
                                    <p:animEffect transition="in" filter="fade">
                                      <p:cBhvr>
                                        <p:cTn id="16" dur="10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animBg="1"/>
      <p:bldP spid="1382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156161650"/>
              </p:ext>
            </p:extLst>
          </p:nvPr>
        </p:nvGraphicFramePr>
        <p:xfrm>
          <a:off x="395538" y="1268761"/>
          <a:ext cx="8424934" cy="4536503"/>
        </p:xfrm>
        <a:graphic>
          <a:graphicData uri="http://schemas.openxmlformats.org/drawingml/2006/table">
            <a:tbl>
              <a:tblPr firstRow="1" bandRow="1">
                <a:tableStyleId>{5C22544A-7EE6-4342-B048-85BDC9FD1C3A}</a:tableStyleId>
              </a:tblPr>
              <a:tblGrid>
                <a:gridCol w="1938481"/>
                <a:gridCol w="1043797"/>
                <a:gridCol w="1118354"/>
                <a:gridCol w="1043797"/>
                <a:gridCol w="1118354"/>
                <a:gridCol w="1043797"/>
                <a:gridCol w="1118354"/>
              </a:tblGrid>
              <a:tr h="6480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bg1"/>
                          </a:solidFill>
                        </a:rPr>
                        <a:t>西暦年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en-US" altLang="ja-JP" dirty="0" smtClean="0">
                          <a:solidFill>
                            <a:schemeClr val="bg1"/>
                          </a:solidFill>
                        </a:rPr>
                        <a:t>2006</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en-US" altLang="ja-JP" dirty="0" smtClean="0">
                          <a:solidFill>
                            <a:schemeClr val="bg1"/>
                          </a:solidFill>
                        </a:rPr>
                        <a:t>2007</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en-US" altLang="ja-JP" dirty="0" smtClean="0">
                          <a:solidFill>
                            <a:schemeClr val="bg1"/>
                          </a:solidFill>
                        </a:rPr>
                        <a:t>2008</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en-US" altLang="ja-JP" dirty="0" smtClean="0">
                          <a:solidFill>
                            <a:schemeClr val="bg1"/>
                          </a:solidFill>
                        </a:rPr>
                        <a:t>2009</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en-US" altLang="ja-JP" dirty="0" smtClean="0">
                          <a:solidFill>
                            <a:schemeClr val="bg1"/>
                          </a:solidFill>
                        </a:rPr>
                        <a:t>2010</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en-US" altLang="ja-JP" dirty="0" smtClean="0">
                          <a:solidFill>
                            <a:schemeClr val="bg1"/>
                          </a:solidFill>
                        </a:rPr>
                        <a:t>2011</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688772">
                <a:tc>
                  <a:txBody>
                    <a:bodyPr/>
                    <a:lstStyle/>
                    <a:p>
                      <a:pPr algn="ctr"/>
                      <a:r>
                        <a:rPr kumimoji="1" lang="ja-JP" altLang="en-US" b="1" dirty="0" smtClean="0">
                          <a:solidFill>
                            <a:schemeClr val="tx1"/>
                          </a:solidFill>
                        </a:rPr>
                        <a:t>有害食物による</a:t>
                      </a:r>
                      <a:endParaRPr kumimoji="1" lang="en-US" altLang="ja-JP"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５</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５</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４</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４</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４</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５</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688772">
                <a:tc>
                  <a:txBody>
                    <a:bodyPr/>
                    <a:lstStyle/>
                    <a:p>
                      <a:pPr algn="ctr"/>
                      <a:r>
                        <a:rPr kumimoji="1" lang="ja-JP" altLang="en-US" b="1" dirty="0" smtClean="0">
                          <a:solidFill>
                            <a:schemeClr val="tx1"/>
                          </a:solidFill>
                        </a:rPr>
                        <a:t>ハチとの接触</a:t>
                      </a:r>
                      <a:endParaRPr kumimoji="1" lang="ja-JP"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２０</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１９</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１５</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１３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２０</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dirty="0" smtClean="0">
                          <a:solidFill>
                            <a:schemeClr val="tx1"/>
                          </a:solidFill>
                        </a:rPr>
                        <a:t>１６</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757649">
                <a:tc>
                  <a:txBody>
                    <a:bodyPr/>
                    <a:lstStyle/>
                    <a:p>
                      <a:pPr algn="ctr"/>
                      <a:r>
                        <a:rPr kumimoji="1" lang="ja-JP" altLang="en-US" b="1" dirty="0" smtClean="0"/>
                        <a:t>薬物の有害事象</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３４</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２９</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１９</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２６</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２１</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３２</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r>
              <a:tr h="601111">
                <a:tc>
                  <a:txBody>
                    <a:bodyPr/>
                    <a:lstStyle/>
                    <a:p>
                      <a:pPr algn="ctr"/>
                      <a:r>
                        <a:rPr kumimoji="1" lang="ja-JP" altLang="en-US" b="1" dirty="0" smtClean="0"/>
                        <a:t>血清による</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１</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１</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１</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r>
              <a:tr h="576064">
                <a:tc>
                  <a:txBody>
                    <a:bodyPr/>
                    <a:lstStyle/>
                    <a:p>
                      <a:pPr algn="ctr"/>
                      <a:r>
                        <a:rPr kumimoji="1" lang="ja-JP" altLang="en-US" b="1" dirty="0" smtClean="0"/>
                        <a:t>その他</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６</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１２</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１０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７</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６</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c>
                  <a:txBody>
                    <a:bodyPr/>
                    <a:lstStyle/>
                    <a:p>
                      <a:pPr algn="ctr"/>
                      <a:r>
                        <a:rPr kumimoji="1" lang="ja-JP" altLang="en-US" dirty="0" smtClean="0"/>
                        <a:t>１８</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2"/>
                    </a:solidFill>
                  </a:tcPr>
                </a:tc>
              </a:tr>
              <a:tr h="576064">
                <a:tc>
                  <a:txBody>
                    <a:bodyPr/>
                    <a:lstStyle/>
                    <a:p>
                      <a:pPr algn="ctr"/>
                      <a:r>
                        <a:rPr kumimoji="1" lang="ja-JP" altLang="en-US" b="1" dirty="0" smtClean="0"/>
                        <a:t>合計</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smtClean="0"/>
                        <a:t>６６</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smtClean="0"/>
                        <a:t>６６</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smtClean="0"/>
                        <a:t>４８</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smtClean="0"/>
                        <a:t>５１</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smtClean="0"/>
                        <a:t>５１</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smtClean="0"/>
                        <a:t>７１</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5" name="テキスト ボックス 1"/>
          <p:cNvSpPr txBox="1">
            <a:spLocks noChangeArrowheads="1"/>
          </p:cNvSpPr>
          <p:nvPr/>
        </p:nvSpPr>
        <p:spPr bwMode="auto">
          <a:xfrm>
            <a:off x="378247" y="5949280"/>
            <a:ext cx="58499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r>
              <a:rPr kumimoji="1" lang="ja-JP" altLang="en-US" dirty="0">
                <a:effectLst/>
              </a:rPr>
              <a:t>参考：</a:t>
            </a:r>
            <a:r>
              <a:rPr kumimoji="1" lang="en-US" altLang="ja-JP" dirty="0">
                <a:effectLst/>
              </a:rPr>
              <a:t>1~14</a:t>
            </a:r>
            <a:r>
              <a:rPr kumimoji="1" lang="ja-JP" altLang="en-US" dirty="0">
                <a:effectLst/>
              </a:rPr>
              <a:t>歳の死因　第</a:t>
            </a:r>
            <a:r>
              <a:rPr kumimoji="1" lang="en-US" altLang="ja-JP" dirty="0">
                <a:effectLst/>
              </a:rPr>
              <a:t>1</a:t>
            </a:r>
            <a:r>
              <a:rPr kumimoji="1" lang="ja-JP" altLang="en-US" dirty="0">
                <a:effectLst/>
              </a:rPr>
              <a:t>位は不慮の事故で年間約</a:t>
            </a:r>
            <a:r>
              <a:rPr kumimoji="1" lang="en-US" altLang="ja-JP" dirty="0">
                <a:effectLst/>
              </a:rPr>
              <a:t>600</a:t>
            </a:r>
            <a:r>
              <a:rPr kumimoji="1" lang="ja-JP" altLang="en-US" dirty="0">
                <a:effectLst/>
              </a:rPr>
              <a:t>名</a:t>
            </a:r>
          </a:p>
        </p:txBody>
      </p:sp>
      <p:sp>
        <p:nvSpPr>
          <p:cNvPr id="6" name="Rectangle 123"/>
          <p:cNvSpPr>
            <a:spLocks noChangeArrowheads="1"/>
          </p:cNvSpPr>
          <p:nvPr/>
        </p:nvSpPr>
        <p:spPr bwMode="auto">
          <a:xfrm>
            <a:off x="107950" y="260648"/>
            <a:ext cx="8928100"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kumimoji="1" lang="ja-JP" altLang="en-US" sz="4400" dirty="0">
                <a:solidFill>
                  <a:srgbClr val="C00000"/>
                </a:solidFill>
                <a:effectLst/>
                <a:latin typeface="HGP創英角ｺﾞｼｯｸUB" pitchFamily="50" charset="-128"/>
                <a:ea typeface="HGP創英角ｺﾞｼｯｸUB" pitchFamily="50" charset="-128"/>
              </a:rPr>
              <a:t>アナフィラキシーによる死亡者数</a:t>
            </a:r>
          </a:p>
        </p:txBody>
      </p:sp>
      <p:sp>
        <p:nvSpPr>
          <p:cNvPr id="7" name="Text Box 124"/>
          <p:cNvSpPr txBox="1">
            <a:spLocks noChangeArrowheads="1"/>
          </p:cNvSpPr>
          <p:nvPr/>
        </p:nvSpPr>
        <p:spPr bwMode="auto">
          <a:xfrm>
            <a:off x="6372200" y="6309320"/>
            <a:ext cx="2457724" cy="307777"/>
          </a:xfrm>
          <a:prstGeom prst="rect">
            <a:avLst/>
          </a:prstGeom>
          <a:solidFill>
            <a:schemeClr val="bg1"/>
          </a:solidFill>
          <a:ln>
            <a:noFill/>
          </a:ln>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r>
              <a:rPr kumimoji="1" lang="ja-JP" altLang="en-US" sz="1400" dirty="0">
                <a:effectLst/>
                <a:latin typeface="ＭＳ Ｐゴシック" pitchFamily="50" charset="-128"/>
              </a:rPr>
              <a:t>「厚生労働省　人口動態統計」</a:t>
            </a:r>
          </a:p>
        </p:txBody>
      </p:sp>
    </p:spTree>
    <p:extLst>
      <p:ext uri="{BB962C8B-B14F-4D97-AF65-F5344CB8AC3E}">
        <p14:creationId xmlns:p14="http://schemas.microsoft.com/office/powerpoint/2010/main" xmlns="" val="17614021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ChangeArrowheads="1"/>
          </p:cNvSpPr>
          <p:nvPr/>
        </p:nvSpPr>
        <p:spPr bwMode="auto">
          <a:xfrm>
            <a:off x="250825" y="1125538"/>
            <a:ext cx="8713788"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eaLnBrk="1" hangingPunct="1">
              <a:lnSpc>
                <a:spcPct val="80000"/>
              </a:lnSpc>
              <a:spcBef>
                <a:spcPct val="20000"/>
              </a:spcBef>
              <a:buClr>
                <a:schemeClr val="accent5">
                  <a:lumMod val="75000"/>
                </a:schemeClr>
              </a:buClr>
              <a:buSzPct val="65000"/>
              <a:buFont typeface="Wingdings" pitchFamily="2" charset="2"/>
              <a:buChar char="ü"/>
              <a:tabLst>
                <a:tab pos="182563" algn="l"/>
              </a:tabLst>
              <a:defRPr/>
            </a:pPr>
            <a:r>
              <a:rPr kumimoji="1" lang="ja-JP" altLang="en-US" sz="3200" dirty="0">
                <a:solidFill>
                  <a:schemeClr val="tx2">
                    <a:lumMod val="75000"/>
                  </a:schemeClr>
                </a:solidFill>
                <a:effectLst/>
                <a:latin typeface="Tahoma" pitchFamily="34" charset="0"/>
              </a:rPr>
              <a:t>アナフィラキシー</a:t>
            </a:r>
          </a:p>
          <a:p>
            <a:pPr eaLnBrk="1" hangingPunct="1">
              <a:buClr>
                <a:srgbClr val="00CCFF"/>
              </a:buClr>
              <a:buSzPct val="65000"/>
              <a:buFont typeface="Wingdings" pitchFamily="2" charset="2"/>
              <a:buNone/>
              <a:tabLst>
                <a:tab pos="182563" algn="l"/>
              </a:tabLst>
              <a:defRPr/>
            </a:pPr>
            <a:r>
              <a:rPr kumimoji="1" lang="ja-JP" altLang="en-US" sz="2400" b="1" dirty="0">
                <a:effectLst/>
                <a:latin typeface="Tahoma" pitchFamily="34" charset="0"/>
              </a:rPr>
              <a:t>	</a:t>
            </a:r>
            <a:r>
              <a:rPr kumimoji="1" lang="ja-JP" altLang="en-US" sz="2400" dirty="0">
                <a:effectLst/>
                <a:latin typeface="Tahoma" pitchFamily="34" charset="0"/>
              </a:rPr>
              <a:t>原因となる物質に暴露されてから短時間で生じる急性の全身</a:t>
            </a:r>
          </a:p>
          <a:p>
            <a:pPr eaLnBrk="1" hangingPunct="1">
              <a:buClr>
                <a:srgbClr val="00CCFF"/>
              </a:buClr>
              <a:buSzPct val="65000"/>
              <a:buFont typeface="Wingdings" pitchFamily="2" charset="2"/>
              <a:buNone/>
              <a:tabLst>
                <a:tab pos="182563" algn="l"/>
              </a:tabLst>
              <a:defRPr/>
            </a:pPr>
            <a:r>
              <a:rPr kumimoji="1" lang="ja-JP" altLang="en-US" sz="2400" dirty="0">
                <a:effectLst/>
                <a:latin typeface="Tahoma" pitchFamily="34" charset="0"/>
              </a:rPr>
              <a:t>	反応で、狭義にはＩｇＥ抗体を介するアレルギー反応を指す。</a:t>
            </a:r>
          </a:p>
          <a:p>
            <a:pPr eaLnBrk="1" hangingPunct="1">
              <a:buClr>
                <a:srgbClr val="00CCFF"/>
              </a:buClr>
              <a:buSzPct val="65000"/>
              <a:buFont typeface="Wingdings" pitchFamily="2" charset="2"/>
              <a:buNone/>
              <a:tabLst>
                <a:tab pos="182563" algn="l"/>
              </a:tabLst>
              <a:defRPr/>
            </a:pPr>
            <a:r>
              <a:rPr kumimoji="1" lang="ja-JP" altLang="en-US" sz="2400" dirty="0">
                <a:effectLst/>
                <a:latin typeface="Tahoma" pitchFamily="34" charset="0"/>
              </a:rPr>
              <a:t>	原因、誘因としては食物、アルコール、刺虫症（ハチ等）、刺咬</a:t>
            </a:r>
          </a:p>
          <a:p>
            <a:pPr eaLnBrk="1" hangingPunct="1">
              <a:buClr>
                <a:srgbClr val="00CCFF"/>
              </a:buClr>
              <a:buSzPct val="65000"/>
              <a:buFont typeface="Wingdings" pitchFamily="2" charset="2"/>
              <a:buNone/>
              <a:tabLst>
                <a:tab pos="182563" algn="l"/>
              </a:tabLst>
              <a:defRPr/>
            </a:pPr>
            <a:r>
              <a:rPr kumimoji="1" lang="ja-JP" altLang="en-US" sz="2400" dirty="0">
                <a:effectLst/>
                <a:latin typeface="Tahoma" pitchFamily="34" charset="0"/>
              </a:rPr>
              <a:t>	（ハムスター等）、ラテックス、薬剤、運動などがある。</a:t>
            </a:r>
          </a:p>
          <a:p>
            <a:pPr marL="457200" indent="-457200" eaLnBrk="1" hangingPunct="1">
              <a:spcBef>
                <a:spcPct val="20000"/>
              </a:spcBef>
              <a:buClr>
                <a:schemeClr val="accent5">
                  <a:lumMod val="75000"/>
                </a:schemeClr>
              </a:buClr>
              <a:buSzPct val="65000"/>
              <a:buFont typeface="Wingdings" pitchFamily="2" charset="2"/>
              <a:buChar char="ü"/>
              <a:tabLst>
                <a:tab pos="182563" algn="l"/>
              </a:tabLst>
              <a:defRPr/>
            </a:pPr>
            <a:r>
              <a:rPr kumimoji="1" lang="ja-JP" altLang="en-US" sz="3200" dirty="0">
                <a:solidFill>
                  <a:schemeClr val="tx2">
                    <a:lumMod val="75000"/>
                  </a:schemeClr>
                </a:solidFill>
                <a:effectLst/>
                <a:latin typeface="Tahoma" pitchFamily="34" charset="0"/>
              </a:rPr>
              <a:t>アナフィラキシーショック</a:t>
            </a:r>
          </a:p>
          <a:p>
            <a:pPr eaLnBrk="1" hangingPunct="1">
              <a:lnSpc>
                <a:spcPct val="80000"/>
              </a:lnSpc>
              <a:spcBef>
                <a:spcPct val="20000"/>
              </a:spcBef>
              <a:buClr>
                <a:srgbClr val="00CCFF"/>
              </a:buClr>
              <a:buSzPct val="65000"/>
              <a:buFont typeface="Wingdings" pitchFamily="2" charset="2"/>
              <a:buNone/>
              <a:tabLst>
                <a:tab pos="182563" algn="l"/>
              </a:tabLst>
              <a:defRPr/>
            </a:pPr>
            <a:r>
              <a:rPr kumimoji="1" lang="ja-JP" altLang="en-US" sz="2400" b="1" dirty="0">
                <a:solidFill>
                  <a:srgbClr val="FFFFFF"/>
                </a:solidFill>
                <a:effectLst/>
                <a:latin typeface="Tahoma" pitchFamily="34" charset="0"/>
              </a:rPr>
              <a:t>	</a:t>
            </a:r>
            <a:r>
              <a:rPr kumimoji="1" lang="ja-JP" altLang="en-US" sz="2400" dirty="0">
                <a:effectLst/>
                <a:latin typeface="Tahoma" pitchFamily="34" charset="0"/>
              </a:rPr>
              <a:t>アナフィラキシーの内でショック症状を呈する状態。</a:t>
            </a:r>
          </a:p>
          <a:p>
            <a:pPr eaLnBrk="1" hangingPunct="1">
              <a:buClr>
                <a:srgbClr val="00CCFF"/>
              </a:buClr>
              <a:buSzPct val="65000"/>
              <a:buFont typeface="Wingdings" pitchFamily="2" charset="2"/>
              <a:buNone/>
              <a:tabLst>
                <a:tab pos="182563" algn="l"/>
              </a:tabLst>
              <a:defRPr/>
            </a:pPr>
            <a:r>
              <a:rPr kumimoji="1" lang="ja-JP" altLang="en-US" sz="2400" b="1" dirty="0">
                <a:effectLst/>
                <a:latin typeface="Tahoma" pitchFamily="34" charset="0"/>
              </a:rPr>
              <a:t>	</a:t>
            </a:r>
            <a:r>
              <a:rPr kumimoji="1" lang="ja-JP" altLang="en-US" sz="2400" dirty="0">
                <a:effectLst/>
                <a:latin typeface="Tahoma" pitchFamily="34" charset="0"/>
              </a:rPr>
              <a:t>ショックとは種々原因で循環動態に異常を生じ、全身の臓器に	必要な酸素を供給することができない状態。</a:t>
            </a:r>
            <a:endParaRPr kumimoji="1" lang="en-US" altLang="ja-JP" sz="2400" dirty="0">
              <a:effectLst/>
              <a:latin typeface="Tahoma" pitchFamily="34" charset="0"/>
            </a:endParaRPr>
          </a:p>
          <a:p>
            <a:pPr eaLnBrk="1" hangingPunct="1">
              <a:buClr>
                <a:srgbClr val="00CCFF"/>
              </a:buClr>
              <a:buSzPct val="65000"/>
              <a:buFont typeface="Wingdings" pitchFamily="2" charset="2"/>
              <a:buNone/>
              <a:tabLst>
                <a:tab pos="182563" algn="l"/>
              </a:tabLst>
              <a:defRPr/>
            </a:pPr>
            <a:r>
              <a:rPr kumimoji="1" lang="ja-JP" altLang="en-US" sz="2400" dirty="0">
                <a:solidFill>
                  <a:srgbClr val="FFFF00"/>
                </a:solidFill>
                <a:effectLst/>
                <a:latin typeface="Tahoma" pitchFamily="34" charset="0"/>
              </a:rPr>
              <a:t>　</a:t>
            </a:r>
            <a:r>
              <a:rPr kumimoji="1" lang="ja-JP" altLang="en-US" sz="2400" dirty="0">
                <a:effectLst/>
                <a:latin typeface="Tahoma" pitchFamily="34" charset="0"/>
              </a:rPr>
              <a:t>一般に</a:t>
            </a:r>
            <a:r>
              <a:rPr kumimoji="1" lang="ja-JP" altLang="en-US" sz="2400" dirty="0">
                <a:solidFill>
                  <a:srgbClr val="FF0000"/>
                </a:solidFill>
                <a:effectLst/>
                <a:latin typeface="Tahoma" pitchFamily="34" charset="0"/>
              </a:rPr>
              <a:t>血圧低下、意識低下（喪失）</a:t>
            </a:r>
            <a:r>
              <a:rPr kumimoji="1" lang="ja-JP" altLang="en-US" sz="2400" dirty="0">
                <a:effectLst/>
                <a:latin typeface="Tahoma" pitchFamily="34" charset="0"/>
              </a:rPr>
              <a:t>などの症状で示される。</a:t>
            </a:r>
          </a:p>
          <a:p>
            <a:pPr eaLnBrk="1" hangingPunct="1">
              <a:lnSpc>
                <a:spcPct val="50000"/>
              </a:lnSpc>
              <a:buClr>
                <a:srgbClr val="00CCFF"/>
              </a:buClr>
              <a:buSzPct val="65000"/>
              <a:buFont typeface="Wingdings" pitchFamily="2" charset="2"/>
              <a:buNone/>
              <a:tabLst>
                <a:tab pos="182563" algn="l"/>
              </a:tabLst>
              <a:defRPr/>
            </a:pPr>
            <a:endParaRPr kumimoji="1" lang="ja-JP" altLang="en-US" sz="2400" b="1" dirty="0">
              <a:solidFill>
                <a:srgbClr val="FFFFFF"/>
              </a:solidFill>
              <a:effectLst/>
              <a:latin typeface="Tahoma" pitchFamily="34" charset="0"/>
            </a:endParaRPr>
          </a:p>
          <a:p>
            <a:pPr marL="457200" indent="-457200" eaLnBrk="1" hangingPunct="1">
              <a:spcBef>
                <a:spcPct val="20000"/>
              </a:spcBef>
              <a:buClr>
                <a:schemeClr val="accent5">
                  <a:lumMod val="75000"/>
                </a:schemeClr>
              </a:buClr>
              <a:buSzPct val="65000"/>
              <a:buFont typeface="Wingdings" pitchFamily="2" charset="2"/>
              <a:buChar char="ü"/>
              <a:tabLst>
                <a:tab pos="182563" algn="l"/>
              </a:tabLst>
              <a:defRPr/>
            </a:pPr>
            <a:r>
              <a:rPr kumimoji="1" lang="ja-JP" altLang="en-US" sz="3200" dirty="0">
                <a:solidFill>
                  <a:schemeClr val="tx2">
                    <a:lumMod val="75000"/>
                  </a:schemeClr>
                </a:solidFill>
                <a:effectLst/>
                <a:latin typeface="Tahoma" pitchFamily="34" charset="0"/>
              </a:rPr>
              <a:t>注意すべき症状</a:t>
            </a:r>
          </a:p>
          <a:p>
            <a:pPr eaLnBrk="1" hangingPunct="1">
              <a:buClr>
                <a:srgbClr val="00CCFF"/>
              </a:buClr>
              <a:buSzPct val="65000"/>
              <a:buFont typeface="Wingdings" pitchFamily="2" charset="2"/>
              <a:buNone/>
              <a:tabLst>
                <a:tab pos="182563" algn="l"/>
              </a:tabLst>
              <a:defRPr/>
            </a:pPr>
            <a:r>
              <a:rPr kumimoji="1" lang="ja-JP" altLang="en-US" sz="2800" dirty="0">
                <a:solidFill>
                  <a:srgbClr val="99FFCC"/>
                </a:solidFill>
                <a:effectLst/>
                <a:latin typeface="Tahoma" pitchFamily="34" charset="0"/>
              </a:rPr>
              <a:t>　</a:t>
            </a:r>
            <a:r>
              <a:rPr kumimoji="1" lang="ja-JP" altLang="en-US" sz="2800" dirty="0">
                <a:solidFill>
                  <a:srgbClr val="FF0000"/>
                </a:solidFill>
                <a:effectLst/>
                <a:latin typeface="Tahoma" pitchFamily="34" charset="0"/>
              </a:rPr>
              <a:t>・息苦しそう　・意識低下　・四肢冷感（脈が触れにくい）</a:t>
            </a:r>
          </a:p>
        </p:txBody>
      </p:sp>
      <p:sp>
        <p:nvSpPr>
          <p:cNvPr id="5" name="Rectangle 2"/>
          <p:cNvSpPr txBox="1">
            <a:spLocks noChangeArrowheads="1"/>
          </p:cNvSpPr>
          <p:nvPr/>
        </p:nvSpPr>
        <p:spPr>
          <a:xfrm>
            <a:off x="0" y="115888"/>
            <a:ext cx="9144000" cy="792162"/>
          </a:xfrm>
          <a:prstGeom prst="rect">
            <a:avLst/>
          </a:prstGeom>
        </p:spPr>
        <p:txBody>
          <a:bodyPr anchor="b">
            <a:normAutofit fontScale="97500"/>
          </a:bodyPr>
          <a:lst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a:lstStyle>
          <a:p>
            <a:pPr algn="ctr">
              <a:defRPr/>
            </a:pPr>
            <a:r>
              <a:rPr lang="ja-JP" altLang="en-US" sz="3800" dirty="0" smtClean="0">
                <a:solidFill>
                  <a:srgbClr val="C00000"/>
                </a:solidFill>
                <a:effectLst/>
                <a:latin typeface="HGP創英角ｺﾞｼｯｸUB" pitchFamily="50" charset="-128"/>
                <a:ea typeface="HGP創英角ｺﾞｼｯｸUB" pitchFamily="50" charset="-128"/>
              </a:rPr>
              <a:t>アナフィラキシーとアナフィラキシーショック</a:t>
            </a:r>
            <a:endParaRPr lang="ja-JP" altLang="en-US" sz="3800" dirty="0">
              <a:solidFill>
                <a:srgbClr val="C00000"/>
              </a:solidFill>
              <a:effectLst/>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xmlns="" val="32596191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7332">
                                            <p:txEl>
                                              <p:pRg st="1" end="1"/>
                                            </p:txEl>
                                          </p:spTgt>
                                        </p:tgtEl>
                                        <p:attrNameLst>
                                          <p:attrName>style.visibility</p:attrName>
                                        </p:attrNameLst>
                                      </p:cBhvr>
                                      <p:to>
                                        <p:strVal val="visible"/>
                                      </p:to>
                                    </p:set>
                                    <p:animEffect transition="in" filter="checkerboard(across)">
                                      <p:cBhvr>
                                        <p:cTn id="7" dur="500"/>
                                        <p:tgtEl>
                                          <p:spTgt spid="227332">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27332">
                                            <p:txEl>
                                              <p:pRg st="2" end="2"/>
                                            </p:txEl>
                                          </p:spTgt>
                                        </p:tgtEl>
                                        <p:attrNameLst>
                                          <p:attrName>style.visibility</p:attrName>
                                        </p:attrNameLst>
                                      </p:cBhvr>
                                      <p:to>
                                        <p:strVal val="visible"/>
                                      </p:to>
                                    </p:set>
                                    <p:animEffect transition="in" filter="checkerboard(across)">
                                      <p:cBhvr>
                                        <p:cTn id="10" dur="500"/>
                                        <p:tgtEl>
                                          <p:spTgt spid="227332">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27332">
                                            <p:txEl>
                                              <p:pRg st="3" end="3"/>
                                            </p:txEl>
                                          </p:spTgt>
                                        </p:tgtEl>
                                        <p:attrNameLst>
                                          <p:attrName>style.visibility</p:attrName>
                                        </p:attrNameLst>
                                      </p:cBhvr>
                                      <p:to>
                                        <p:strVal val="visible"/>
                                      </p:to>
                                    </p:set>
                                    <p:animEffect transition="in" filter="checkerboard(across)">
                                      <p:cBhvr>
                                        <p:cTn id="13" dur="500"/>
                                        <p:tgtEl>
                                          <p:spTgt spid="227332">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27332">
                                            <p:txEl>
                                              <p:pRg st="4" end="4"/>
                                            </p:txEl>
                                          </p:spTgt>
                                        </p:tgtEl>
                                        <p:attrNameLst>
                                          <p:attrName>style.visibility</p:attrName>
                                        </p:attrNameLst>
                                      </p:cBhvr>
                                      <p:to>
                                        <p:strVal val="visible"/>
                                      </p:to>
                                    </p:set>
                                    <p:animEffect transition="in" filter="checkerboard(across)">
                                      <p:cBhvr>
                                        <p:cTn id="16" dur="500"/>
                                        <p:tgtEl>
                                          <p:spTgt spid="22733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27332">
                                            <p:txEl>
                                              <p:pRg st="6" end="6"/>
                                            </p:txEl>
                                          </p:spTgt>
                                        </p:tgtEl>
                                        <p:attrNameLst>
                                          <p:attrName>style.visibility</p:attrName>
                                        </p:attrNameLst>
                                      </p:cBhvr>
                                      <p:to>
                                        <p:strVal val="visible"/>
                                      </p:to>
                                    </p:set>
                                    <p:animEffect transition="in" filter="checkerboard(across)">
                                      <p:cBhvr>
                                        <p:cTn id="21" dur="500"/>
                                        <p:tgtEl>
                                          <p:spTgt spid="227332">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27332">
                                            <p:txEl>
                                              <p:pRg st="7" end="7"/>
                                            </p:txEl>
                                          </p:spTgt>
                                        </p:tgtEl>
                                        <p:attrNameLst>
                                          <p:attrName>style.visibility</p:attrName>
                                        </p:attrNameLst>
                                      </p:cBhvr>
                                      <p:to>
                                        <p:strVal val="visible"/>
                                      </p:to>
                                    </p:set>
                                    <p:animEffect transition="in" filter="checkerboard(across)">
                                      <p:cBhvr>
                                        <p:cTn id="24" dur="500"/>
                                        <p:tgtEl>
                                          <p:spTgt spid="227332">
                                            <p:txEl>
                                              <p:pRg st="7" end="7"/>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227332">
                                            <p:txEl>
                                              <p:pRg st="8" end="8"/>
                                            </p:txEl>
                                          </p:spTgt>
                                        </p:tgtEl>
                                        <p:attrNameLst>
                                          <p:attrName>style.visibility</p:attrName>
                                        </p:attrNameLst>
                                      </p:cBhvr>
                                      <p:to>
                                        <p:strVal val="visible"/>
                                      </p:to>
                                    </p:set>
                                    <p:animEffect transition="in" filter="checkerboard(across)">
                                      <p:cBhvr>
                                        <p:cTn id="27" dur="500"/>
                                        <p:tgtEl>
                                          <p:spTgt spid="227332">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27332">
                                            <p:txEl>
                                              <p:pRg st="10" end="10"/>
                                            </p:txEl>
                                          </p:spTgt>
                                        </p:tgtEl>
                                        <p:attrNameLst>
                                          <p:attrName>style.visibility</p:attrName>
                                        </p:attrNameLst>
                                      </p:cBhvr>
                                      <p:to>
                                        <p:strVal val="visible"/>
                                      </p:to>
                                    </p:set>
                                    <p:animEffect transition="in" filter="checkerboard(across)">
                                      <p:cBhvr>
                                        <p:cTn id="32" dur="500"/>
                                        <p:tgtEl>
                                          <p:spTgt spid="227332">
                                            <p:txEl>
                                              <p:pRg st="10" end="10"/>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227332">
                                            <p:txEl>
                                              <p:pRg st="11" end="11"/>
                                            </p:txEl>
                                          </p:spTgt>
                                        </p:tgtEl>
                                        <p:attrNameLst>
                                          <p:attrName>style.visibility</p:attrName>
                                        </p:attrNameLst>
                                      </p:cBhvr>
                                      <p:to>
                                        <p:strVal val="visible"/>
                                      </p:to>
                                    </p:set>
                                    <p:animEffect transition="in" filter="checkerboard(across)">
                                      <p:cBhvr>
                                        <p:cTn id="35" dur="500"/>
                                        <p:tgtEl>
                                          <p:spTgt spid="22733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idx="4294967295"/>
          </p:nvPr>
        </p:nvSpPr>
        <p:spPr bwMode="auto">
          <a:xfrm>
            <a:off x="0" y="764704"/>
            <a:ext cx="9144000" cy="14401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lnSpc>
                <a:spcPct val="150000"/>
              </a:lnSpc>
              <a:spcBef>
                <a:spcPts val="0"/>
              </a:spcBef>
            </a:pPr>
            <a:r>
              <a:rPr lang="ja-JP" altLang="en-US" sz="6600" dirty="0" smtClean="0">
                <a:solidFill>
                  <a:srgbClr val="C00000"/>
                </a:solidFill>
                <a:effectLst/>
                <a:latin typeface="HGP創英角ｺﾞｼｯｸUB" pitchFamily="50" charset="-128"/>
                <a:ea typeface="HGP創英角ｺﾞｼｯｸUB" pitchFamily="50" charset="-128"/>
              </a:rPr>
              <a:t>アナフィラキシーの原因</a:t>
            </a:r>
            <a:endParaRPr lang="ja-JP" altLang="en-US" sz="4000" dirty="0" smtClean="0">
              <a:solidFill>
                <a:srgbClr val="002060"/>
              </a:solidFill>
              <a:effectLst/>
              <a:latin typeface="HGP創英角ｺﾞｼｯｸUB" pitchFamily="50" charset="-128"/>
              <a:ea typeface="HGP創英角ｺﾞｼｯｸUB" pitchFamily="50" charset="-128"/>
            </a:endParaRPr>
          </a:p>
        </p:txBody>
      </p:sp>
      <p:sp>
        <p:nvSpPr>
          <p:cNvPr id="2" name="正方形/長方形 1"/>
          <p:cNvSpPr/>
          <p:nvPr/>
        </p:nvSpPr>
        <p:spPr>
          <a:xfrm>
            <a:off x="611560" y="2967335"/>
            <a:ext cx="8064896" cy="2215991"/>
          </a:xfrm>
          <a:prstGeom prst="rect">
            <a:avLst/>
          </a:prstGeom>
        </p:spPr>
        <p:txBody>
          <a:bodyPr wrap="square">
            <a:spAutoFit/>
          </a:bodyPr>
          <a:lstStyle/>
          <a:p>
            <a:pPr>
              <a:spcBef>
                <a:spcPts val="1800"/>
              </a:spcBef>
            </a:pPr>
            <a:r>
              <a:rPr lang="ja-JP" altLang="en-US" sz="3600" dirty="0">
                <a:solidFill>
                  <a:srgbClr val="002060"/>
                </a:solidFill>
                <a:effectLst/>
                <a:latin typeface="HGP創英角ｺﾞｼｯｸUB" pitchFamily="50" charset="-128"/>
                <a:ea typeface="HGP創英角ｺﾞｼｯｸUB" pitchFamily="50" charset="-128"/>
              </a:rPr>
              <a:t>食物</a:t>
            </a:r>
            <a:r>
              <a:rPr lang="ja-JP" altLang="en-US" sz="3600" dirty="0" smtClean="0">
                <a:solidFill>
                  <a:srgbClr val="002060"/>
                </a:solidFill>
                <a:effectLst/>
                <a:latin typeface="HGP創英角ｺﾞｼｯｸUB" pitchFamily="50" charset="-128"/>
                <a:ea typeface="HGP創英角ｺﾞｼｯｸUB" pitchFamily="50" charset="-128"/>
              </a:rPr>
              <a:t>アレルギー</a:t>
            </a:r>
            <a:endParaRPr lang="en-US" altLang="ja-JP" sz="3600" dirty="0" smtClean="0">
              <a:solidFill>
                <a:srgbClr val="002060"/>
              </a:solidFill>
              <a:effectLst/>
              <a:latin typeface="HGP創英角ｺﾞｼｯｸUB" pitchFamily="50" charset="-128"/>
              <a:ea typeface="HGP創英角ｺﾞｼｯｸUB" pitchFamily="50" charset="-128"/>
            </a:endParaRPr>
          </a:p>
          <a:p>
            <a:pPr>
              <a:spcBef>
                <a:spcPts val="1800"/>
              </a:spcBef>
            </a:pPr>
            <a:r>
              <a:rPr lang="ja-JP" altLang="en-US" sz="3600" dirty="0" smtClean="0">
                <a:solidFill>
                  <a:srgbClr val="002060"/>
                </a:solidFill>
                <a:effectLst/>
                <a:latin typeface="HGP創英角ｺﾞｼｯｸUB" pitchFamily="50" charset="-128"/>
                <a:ea typeface="HGP創英角ｺﾞｼｯｸUB" pitchFamily="50" charset="-128"/>
              </a:rPr>
              <a:t>（</a:t>
            </a:r>
            <a:r>
              <a:rPr lang="ja-JP" altLang="en-US" sz="3600" dirty="0">
                <a:solidFill>
                  <a:srgbClr val="002060"/>
                </a:solidFill>
                <a:effectLst/>
                <a:latin typeface="HGP創英角ｺﾞｼｯｸUB" pitchFamily="50" charset="-128"/>
                <a:ea typeface="HGP創英角ｺﾞｼｯｸUB" pitchFamily="50" charset="-128"/>
              </a:rPr>
              <a:t>食物依存性運動誘発アナフィラキシー</a:t>
            </a:r>
            <a:r>
              <a:rPr lang="ja-JP" altLang="en-US" sz="3600" dirty="0" smtClean="0">
                <a:solidFill>
                  <a:srgbClr val="002060"/>
                </a:solidFill>
                <a:effectLst/>
                <a:latin typeface="HGP創英角ｺﾞｼｯｸUB" pitchFamily="50" charset="-128"/>
                <a:ea typeface="HGP創英角ｺﾞｼｯｸUB" pitchFamily="50" charset="-128"/>
              </a:rPr>
              <a:t>）</a:t>
            </a:r>
            <a:endParaRPr lang="en-US" altLang="ja-JP" sz="3600" dirty="0" smtClean="0">
              <a:solidFill>
                <a:srgbClr val="002060"/>
              </a:solidFill>
              <a:effectLst/>
              <a:latin typeface="HGP創英角ｺﾞｼｯｸUB" pitchFamily="50" charset="-128"/>
              <a:ea typeface="HGP創英角ｺﾞｼｯｸUB" pitchFamily="50" charset="-128"/>
            </a:endParaRPr>
          </a:p>
          <a:p>
            <a:pPr>
              <a:spcBef>
                <a:spcPts val="1800"/>
              </a:spcBef>
            </a:pPr>
            <a:r>
              <a:rPr lang="ja-JP" altLang="en-US" sz="3600" dirty="0" smtClean="0">
                <a:solidFill>
                  <a:srgbClr val="002060"/>
                </a:solidFill>
                <a:effectLst/>
                <a:latin typeface="HGP創英角ｺﾞｼｯｸUB" pitchFamily="50" charset="-128"/>
                <a:ea typeface="HGP創英角ｺﾞｼｯｸUB" pitchFamily="50" charset="-128"/>
              </a:rPr>
              <a:t>蜂</a:t>
            </a:r>
            <a:r>
              <a:rPr lang="ja-JP" altLang="en-US" sz="3600" dirty="0">
                <a:solidFill>
                  <a:srgbClr val="002060"/>
                </a:solidFill>
                <a:effectLst/>
                <a:latin typeface="HGP創英角ｺﾞｼｯｸUB" pitchFamily="50" charset="-128"/>
                <a:ea typeface="HGP創英角ｺﾞｼｯｸUB" pitchFamily="50" charset="-128"/>
              </a:rPr>
              <a:t>アレルギー</a:t>
            </a:r>
            <a:endParaRPr lang="ja-JP" altLang="en-US" sz="36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Rectangle 3"/>
          <p:cNvSpPr>
            <a:spLocks noGrp="1" noChangeArrowheads="1"/>
          </p:cNvSpPr>
          <p:nvPr>
            <p:ph type="body" idx="4294967295"/>
          </p:nvPr>
        </p:nvSpPr>
        <p:spPr>
          <a:xfrm>
            <a:off x="179388" y="1773238"/>
            <a:ext cx="8820150" cy="4392612"/>
          </a:xfrm>
        </p:spPr>
        <p:txBody>
          <a:bodyPr rtlCol="0">
            <a:normAutofit/>
          </a:bodyPr>
          <a:lstStyle/>
          <a:p>
            <a:pPr eaLnBrk="1" fontAlgn="auto" hangingPunct="1">
              <a:lnSpc>
                <a:spcPct val="120000"/>
              </a:lnSpc>
              <a:spcAft>
                <a:spcPts val="0"/>
              </a:spcAft>
              <a:buFont typeface="Wingdings" pitchFamily="2" charset="2"/>
              <a:buNone/>
              <a:defRPr/>
            </a:pPr>
            <a:r>
              <a:rPr lang="ja-JP" altLang="en-US" sz="3600" dirty="0" smtClean="0">
                <a:solidFill>
                  <a:schemeClr val="tx1">
                    <a:lumMod val="75000"/>
                    <a:lumOff val="25000"/>
                  </a:schemeClr>
                </a:solidFill>
                <a:latin typeface="ＭＳ Ｐゴシック" pitchFamily="50" charset="-128"/>
              </a:rPr>
              <a:t>　食物によって引き起こされる抗原特異的な免疫学的機序を介して生体にとって不利益な症状が惹起される現象。</a:t>
            </a:r>
          </a:p>
          <a:p>
            <a:pPr eaLnBrk="1" fontAlgn="auto" hangingPunct="1">
              <a:lnSpc>
                <a:spcPct val="120000"/>
              </a:lnSpc>
              <a:spcBef>
                <a:spcPct val="50000"/>
              </a:spcBef>
              <a:spcAft>
                <a:spcPts val="0"/>
              </a:spcAft>
              <a:buClr>
                <a:srgbClr val="FFFF99"/>
              </a:buClr>
              <a:buFont typeface="Wingdings" pitchFamily="2" charset="2"/>
              <a:buNone/>
              <a:defRPr/>
            </a:pPr>
            <a:r>
              <a:rPr lang="ja-JP" altLang="en-US" sz="3600" dirty="0" smtClean="0">
                <a:solidFill>
                  <a:schemeClr val="tx1">
                    <a:lumMod val="75000"/>
                    <a:lumOff val="25000"/>
                  </a:schemeClr>
                </a:solidFill>
                <a:latin typeface="ＭＳ Ｐゴシック" pitchFamily="50" charset="-128"/>
              </a:rPr>
              <a:t>　 症状は合併症がないと当該の食物を摂取、あるいは接触、吸入しない限りはない。</a:t>
            </a:r>
          </a:p>
        </p:txBody>
      </p:sp>
      <p:sp>
        <p:nvSpPr>
          <p:cNvPr id="2" name="角丸四角形 1"/>
          <p:cNvSpPr/>
          <p:nvPr/>
        </p:nvSpPr>
        <p:spPr bwMode="auto">
          <a:xfrm>
            <a:off x="250825" y="1628775"/>
            <a:ext cx="8712200" cy="2376488"/>
          </a:xfrm>
          <a:prstGeom prst="round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a:defRPr/>
            </a:pPr>
            <a:r>
              <a:rPr kumimoji="1" lang="ja-JP" altLang="en-US" sz="4400" kern="0" dirty="0">
                <a:solidFill>
                  <a:srgbClr val="FFFF00"/>
                </a:solidFill>
                <a:effectLst/>
                <a:latin typeface="Tahoma"/>
                <a:ea typeface="ＭＳ Ｐゴシック"/>
              </a:rPr>
              <a:t>食物が（主として摂取によって）</a:t>
            </a:r>
            <a:endParaRPr kumimoji="1" lang="en-US" altLang="ja-JP" sz="4400" kern="0" dirty="0">
              <a:solidFill>
                <a:srgbClr val="FFFF00"/>
              </a:solidFill>
              <a:effectLst/>
              <a:latin typeface="Tahoma"/>
              <a:ea typeface="ＭＳ Ｐゴシック"/>
            </a:endParaRPr>
          </a:p>
          <a:p>
            <a:pPr algn="ctr">
              <a:defRPr/>
            </a:pPr>
            <a:r>
              <a:rPr kumimoji="1" lang="ja-JP" altLang="en-US" sz="4400" kern="0" dirty="0">
                <a:solidFill>
                  <a:srgbClr val="FFFF00"/>
                </a:solidFill>
                <a:effectLst/>
                <a:latin typeface="Tahoma"/>
                <a:ea typeface="ＭＳ Ｐゴシック"/>
              </a:rPr>
              <a:t>アレルギー反応の原因</a:t>
            </a:r>
            <a:r>
              <a:rPr kumimoji="1" lang="ja-JP" altLang="en-US" sz="4400" kern="0" dirty="0">
                <a:solidFill>
                  <a:srgbClr val="FFFFFF"/>
                </a:solidFill>
                <a:effectLst/>
                <a:latin typeface="Tahoma"/>
                <a:ea typeface="ＭＳ Ｐゴシック"/>
              </a:rPr>
              <a:t>となり、</a:t>
            </a:r>
            <a:endParaRPr kumimoji="1" lang="en-US" altLang="ja-JP" sz="4400" kern="0" dirty="0">
              <a:solidFill>
                <a:srgbClr val="FFFFFF"/>
              </a:solidFill>
              <a:effectLst/>
              <a:latin typeface="Tahoma"/>
              <a:ea typeface="ＭＳ Ｐゴシック"/>
            </a:endParaRPr>
          </a:p>
          <a:p>
            <a:pPr algn="ctr">
              <a:defRPr/>
            </a:pPr>
            <a:r>
              <a:rPr kumimoji="1" lang="ja-JP" altLang="en-US" sz="4400" kern="0" dirty="0">
                <a:solidFill>
                  <a:srgbClr val="FFFFFF"/>
                </a:solidFill>
                <a:effectLst/>
                <a:latin typeface="Tahoma"/>
                <a:ea typeface="ＭＳ Ｐゴシック"/>
              </a:rPr>
              <a:t>様々な症状をひきおこす病態。</a:t>
            </a:r>
            <a:endParaRPr lang="ja-JP" altLang="en-US" sz="4400" dirty="0">
              <a:solidFill>
                <a:prstClr val="black"/>
              </a:solidFill>
            </a:endParaRPr>
          </a:p>
        </p:txBody>
      </p:sp>
      <p:sp>
        <p:nvSpPr>
          <p:cNvPr id="36868" name="Text Box 3"/>
          <p:cNvSpPr txBox="1">
            <a:spLocks noChangeArrowheads="1"/>
          </p:cNvSpPr>
          <p:nvPr/>
        </p:nvSpPr>
        <p:spPr bwMode="auto">
          <a:xfrm>
            <a:off x="0" y="511175"/>
            <a:ext cx="9144000" cy="830263"/>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eaLnBrk="1" hangingPunct="1"/>
            <a:r>
              <a:rPr kumimoji="1" lang="ja-JP" altLang="en-US" sz="4800">
                <a:solidFill>
                  <a:srgbClr val="C00000"/>
                </a:solidFill>
                <a:effectLst/>
                <a:latin typeface="HGP創英角ｺﾞｼｯｸUB" pitchFamily="50" charset="-128"/>
                <a:ea typeface="HGP創英角ｺﾞｼｯｸUB" pitchFamily="50" charset="-128"/>
              </a:rPr>
              <a:t>食物アレルギーとは？</a:t>
            </a:r>
          </a:p>
        </p:txBody>
      </p:sp>
    </p:spTree>
    <p:extLst>
      <p:ext uri="{BB962C8B-B14F-4D97-AF65-F5344CB8AC3E}">
        <p14:creationId xmlns:p14="http://schemas.microsoft.com/office/powerpoint/2010/main" xmlns="" val="22654818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0" y="309563"/>
            <a:ext cx="9144000" cy="6715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ja-JP" altLang="en-US" sz="4000" smtClean="0">
                <a:solidFill>
                  <a:srgbClr val="C00000"/>
                </a:solidFill>
                <a:effectLst/>
                <a:latin typeface="HGP創英角ｺﾞｼｯｸUB" pitchFamily="50" charset="-128"/>
                <a:ea typeface="HGP創英角ｺﾞｼｯｸUB" pitchFamily="50" charset="-128"/>
              </a:rPr>
              <a:t>食物アレルギーの臨床型分類</a:t>
            </a:r>
          </a:p>
        </p:txBody>
      </p:sp>
      <p:sp>
        <p:nvSpPr>
          <p:cNvPr id="77827" name="Text Box 5"/>
          <p:cNvSpPr txBox="1">
            <a:spLocks noChangeArrowheads="1"/>
          </p:cNvSpPr>
          <p:nvPr/>
        </p:nvSpPr>
        <p:spPr bwMode="auto">
          <a:xfrm>
            <a:off x="6405563" y="6524625"/>
            <a:ext cx="26304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r>
              <a:rPr kumimoji="1" lang="ja-JP" altLang="en-US" sz="1400" dirty="0">
                <a:solidFill>
                  <a:srgbClr val="000000"/>
                </a:solidFill>
                <a:effectLst/>
                <a:latin typeface="ＭＳ Ｐゴシック" pitchFamily="50" charset="-128"/>
              </a:rPr>
              <a:t>食物アレルギーガイドライン</a:t>
            </a:r>
            <a:r>
              <a:rPr kumimoji="1" lang="en-US" altLang="ja-JP" sz="1400" dirty="0">
                <a:solidFill>
                  <a:srgbClr val="000000"/>
                </a:solidFill>
                <a:effectLst/>
                <a:latin typeface="ＭＳ Ｐゴシック" pitchFamily="50" charset="-128"/>
              </a:rPr>
              <a:t>2012</a:t>
            </a:r>
            <a:endParaRPr kumimoji="1" lang="ja-JP" altLang="en-US" sz="1400" dirty="0">
              <a:solidFill>
                <a:srgbClr val="000000"/>
              </a:solidFill>
              <a:effectLst/>
              <a:latin typeface="ＭＳ Ｐゴシック" pitchFamily="50" charset="-128"/>
            </a:endParaRPr>
          </a:p>
        </p:txBody>
      </p:sp>
      <p:graphicFrame>
        <p:nvGraphicFramePr>
          <p:cNvPr id="565252" name="Group 4"/>
          <p:cNvGraphicFramePr>
            <a:graphicFrameLocks noGrp="1"/>
          </p:cNvGraphicFramePr>
          <p:nvPr>
            <p:extLst>
              <p:ext uri="{D42A27DB-BD31-4B8C-83A1-F6EECF244321}">
                <p14:modId xmlns:p14="http://schemas.microsoft.com/office/powerpoint/2010/main" xmlns="" val="1639573061"/>
              </p:ext>
            </p:extLst>
          </p:nvPr>
        </p:nvGraphicFramePr>
        <p:xfrm>
          <a:off x="250825" y="1054100"/>
          <a:ext cx="8713788" cy="5187951"/>
        </p:xfrm>
        <a:graphic>
          <a:graphicData uri="http://schemas.openxmlformats.org/drawingml/2006/table">
            <a:tbl>
              <a:tblPr/>
              <a:tblGrid>
                <a:gridCol w="360735"/>
                <a:gridCol w="2004551"/>
                <a:gridCol w="952514"/>
                <a:gridCol w="2059016"/>
                <a:gridCol w="1419245"/>
                <a:gridCol w="979502"/>
                <a:gridCol w="938225"/>
              </a:tblGrid>
              <a:tr h="75409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臨床型</a:t>
                      </a:r>
                    </a:p>
                  </a:txBody>
                  <a:tcPr marL="0" marR="0" marT="54003" marB="5400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ＭＳ Ｐゴシック" pitchFamily="50" charset="-128"/>
                          <a:ea typeface="ＭＳ Ｐゴシック" pitchFamily="50" charset="-128"/>
                        </a:rPr>
                        <a:t>発症</a:t>
                      </a:r>
                      <a:endPar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ＭＳ Ｐゴシック" pitchFamily="50" charset="-128"/>
                          <a:ea typeface="ＭＳ Ｐゴシック" pitchFamily="50" charset="-128"/>
                        </a:rPr>
                        <a:t>年齢</a:t>
                      </a:r>
                    </a:p>
                  </a:txBody>
                  <a:tcPr marL="0" marR="0" marT="54003" marB="54003" anchor="ctr" horzOverflow="overflow">
                    <a:lnL w="285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ＭＳ Ｐゴシック" pitchFamily="50" charset="-128"/>
                          <a:ea typeface="ＭＳ Ｐゴシック" pitchFamily="50" charset="-128"/>
                        </a:rPr>
                        <a:t>頻度の高い食物</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耐性の獲得</a:t>
                      </a:r>
                      <a:endPar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アナフィラキシーショックの可能性</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食物アレルギーの機序</a:t>
                      </a:r>
                    </a:p>
                  </a:txBody>
                  <a:tcPr marL="0" marR="0" marT="54003" marB="54003" anchor="ctr" horzOverflow="overflow">
                    <a:lnL w="952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r h="504263">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新生児・乳児消化管</a:t>
                      </a:r>
                      <a:endPar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アレルギー</a:t>
                      </a:r>
                    </a:p>
                  </a:txBody>
                  <a:tcPr marL="0" marR="0" marT="54003" marB="5400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新生児期</a:t>
                      </a:r>
                      <a:endPar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乳児期</a:t>
                      </a:r>
                    </a:p>
                  </a:txBody>
                  <a:tcPr marL="0" marR="0" marT="54003" marB="54003" anchor="ctr" horzOverflow="overflow">
                    <a:lnL w="285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tab pos="266700" algn="l"/>
                        </a:tabLst>
                      </a:pPr>
                      <a:r>
                        <a:rPr kumimoji="1" lang="ja-JP" altLang="en-US" sz="1300" b="0" i="0" u="none" strike="noStrike" cap="none" normalizeH="0" baseline="0" smtClean="0">
                          <a:ln>
                            <a:noFill/>
                          </a:ln>
                          <a:solidFill>
                            <a:schemeClr val="tx1"/>
                          </a:solidFill>
                          <a:effectLst/>
                          <a:latin typeface="ＭＳ Ｐゴシック" pitchFamily="50" charset="-128"/>
                          <a:ea typeface="ＭＳ Ｐゴシック" pitchFamily="50" charset="-128"/>
                        </a:rPr>
                        <a:t>牛乳</a:t>
                      </a: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300" b="0" i="0" u="none" strike="noStrike" cap="none" normalizeH="0" baseline="0" smtClean="0">
                          <a:ln>
                            <a:noFill/>
                          </a:ln>
                          <a:solidFill>
                            <a:schemeClr val="tx1"/>
                          </a:solidFill>
                          <a:effectLst/>
                          <a:latin typeface="ＭＳ Ｐゴシック" pitchFamily="50" charset="-128"/>
                          <a:ea typeface="ＭＳ Ｐゴシック" pitchFamily="50" charset="-128"/>
                        </a:rPr>
                        <a:t>育児用粉乳</a:t>
                      </a: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多くは寛解</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主に　　　　　　</a:t>
                      </a: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IgE</a:t>
                      </a: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非依存型</a:t>
                      </a:r>
                    </a:p>
                  </a:txBody>
                  <a:tcPr marL="0" marR="0" marT="54003" marB="54003" anchor="ctr" horzOverflow="overflow">
                    <a:lnL w="952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r h="593753">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食物アレルギーの関与する</a:t>
                      </a:r>
                      <a:endPar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乳児アトピー性皮膚炎</a:t>
                      </a:r>
                      <a:endPar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0" marR="0" marT="54003" marB="5400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乳児期</a:t>
                      </a:r>
                    </a:p>
                  </a:txBody>
                  <a:tcPr marL="0" marR="0" marT="54003" marB="54003" anchor="ctr" horzOverflow="overflow">
                    <a:lnL w="285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tab pos="266700" algn="l"/>
                        </a:tabLst>
                      </a:pPr>
                      <a:r>
                        <a:rPr kumimoji="1" lang="ja-JP" altLang="en-US" sz="1300" b="0" i="0" u="none" strike="noStrike" cap="none" normalizeH="0" baseline="0" smtClean="0">
                          <a:ln>
                            <a:noFill/>
                          </a:ln>
                          <a:solidFill>
                            <a:schemeClr val="tx1"/>
                          </a:solidFill>
                          <a:effectLst/>
                          <a:latin typeface="ＭＳ Ｐゴシック" pitchFamily="50" charset="-128"/>
                          <a:ea typeface="ＭＳ Ｐゴシック" pitchFamily="50" charset="-128"/>
                        </a:rPr>
                        <a:t>鶏卵、牛乳、小麦、</a:t>
                      </a:r>
                      <a:endPar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tab pos="266700" algn="l"/>
                        </a:tabLst>
                      </a:pPr>
                      <a:r>
                        <a:rPr kumimoji="1" lang="ja-JP" altLang="en-US" sz="1300" b="0" i="0" u="none" strike="noStrike" cap="none" normalizeH="0" baseline="0" smtClean="0">
                          <a:ln>
                            <a:noFill/>
                          </a:ln>
                          <a:solidFill>
                            <a:schemeClr val="tx1"/>
                          </a:solidFill>
                          <a:effectLst/>
                          <a:latin typeface="ＭＳ Ｐゴシック" pitchFamily="50" charset="-128"/>
                          <a:ea typeface="ＭＳ Ｐゴシック" pitchFamily="50" charset="-128"/>
                        </a:rPr>
                        <a:t>大豆など</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多くは寛解</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主に</a:t>
                      </a:r>
                      <a:endPar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pitchFamily="50" charset="-128"/>
                          <a:ea typeface="ＭＳ Ｐゴシック" pitchFamily="50" charset="-128"/>
                        </a:rPr>
                        <a:t>IgE</a:t>
                      </a: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依存型</a:t>
                      </a:r>
                    </a:p>
                  </a:txBody>
                  <a:tcPr marL="0" marR="0" marT="54003" marB="54003" anchor="ctr" horzOverflow="overflow">
                    <a:lnL w="952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r h="1887624">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2400" b="1" i="0" u="none" strike="noStrike" cap="none" normalizeH="0" baseline="0" dirty="0" smtClean="0">
                          <a:ln>
                            <a:noFill/>
                          </a:ln>
                          <a:solidFill>
                            <a:srgbClr val="FF0000"/>
                          </a:solidFill>
                          <a:effectLst/>
                          <a:latin typeface="ＭＳ Ｐゴシック" pitchFamily="50" charset="-128"/>
                          <a:ea typeface="ＭＳ Ｐゴシック" pitchFamily="50" charset="-128"/>
                        </a:rPr>
                        <a:t>即時型症状</a:t>
                      </a:r>
                      <a:endParaRPr kumimoji="1" lang="en-US" altLang="ja-JP" sz="24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（じんま疹、アナフィラキシーなど）</a:t>
                      </a:r>
                    </a:p>
                  </a:txBody>
                  <a:tcPr marL="0" marR="0" marT="54003" marB="5400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乳児期～</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成人期</a:t>
                      </a:r>
                    </a:p>
                  </a:txBody>
                  <a:tcPr marL="0" marR="0" marT="54003" marB="54003" anchor="ctr" horzOverflow="overflow">
                    <a:lnL w="285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266700" algn="l"/>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　乳児～幼児：</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90000"/>
                        </a:lnSpc>
                        <a:spcBef>
                          <a:spcPct val="20000"/>
                        </a:spcBef>
                        <a:spcAft>
                          <a:spcPct val="0"/>
                        </a:spcAft>
                        <a:buClrTx/>
                        <a:buSzTx/>
                        <a:buFontTx/>
                        <a:buNone/>
                        <a:tabLst>
                          <a:tab pos="266700" algn="l"/>
                        </a:tabLst>
                      </a:pPr>
                      <a:r>
                        <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鶏卵、牛乳、小麦、</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90000"/>
                        </a:lnSpc>
                        <a:spcBef>
                          <a:spcPct val="20000"/>
                        </a:spcBef>
                        <a:spcAft>
                          <a:spcPct val="0"/>
                        </a:spcAft>
                        <a:buClrTx/>
                        <a:buSzTx/>
                        <a:buFontTx/>
                        <a:buNone/>
                        <a:tabLst>
                          <a:tab pos="266700" algn="l"/>
                        </a:tabLst>
                      </a:pPr>
                      <a:r>
                        <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そば、魚類、ピーナッツ</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90000"/>
                        </a:lnSpc>
                        <a:spcBef>
                          <a:spcPct val="20000"/>
                        </a:spcBef>
                        <a:spcAft>
                          <a:spcPct val="0"/>
                        </a:spcAft>
                        <a:buClrTx/>
                        <a:buSzTx/>
                        <a:buFontTx/>
                        <a:buNone/>
                        <a:tabLst>
                          <a:tab pos="266700" algn="l"/>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　　　　　　　　　　　　　　　など</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90000"/>
                        </a:lnSpc>
                        <a:spcBef>
                          <a:spcPct val="20000"/>
                        </a:spcBef>
                        <a:spcAft>
                          <a:spcPct val="0"/>
                        </a:spcAft>
                        <a:buClrTx/>
                        <a:buSzTx/>
                        <a:buFontTx/>
                        <a:buNone/>
                        <a:tabLst>
                          <a:tab pos="266700" algn="l"/>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　学童～成人：</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90000"/>
                        </a:lnSpc>
                        <a:spcBef>
                          <a:spcPct val="20000"/>
                        </a:spcBef>
                        <a:spcAft>
                          <a:spcPct val="0"/>
                        </a:spcAft>
                        <a:buClrTx/>
                        <a:buSzTx/>
                        <a:buFontTx/>
                        <a:buNone/>
                        <a:tabLst>
                          <a:tab pos="266700" algn="l"/>
                        </a:tabLst>
                      </a:pPr>
                      <a:r>
                        <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甲殻類、魚類、小麦、</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90000"/>
                        </a:lnSpc>
                        <a:spcBef>
                          <a:spcPct val="20000"/>
                        </a:spcBef>
                        <a:spcAft>
                          <a:spcPct val="0"/>
                        </a:spcAft>
                        <a:buClrTx/>
                        <a:buSzTx/>
                        <a:buFontTx/>
                        <a:buNone/>
                        <a:tabLst>
                          <a:tab pos="266700" algn="l"/>
                        </a:tabLst>
                      </a:pPr>
                      <a:r>
                        <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果物類、そば、ピーナッツ</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90000"/>
                        </a:lnSpc>
                        <a:spcBef>
                          <a:spcPct val="20000"/>
                        </a:spcBef>
                        <a:spcAft>
                          <a:spcPct val="0"/>
                        </a:spcAft>
                        <a:buClrTx/>
                        <a:buSzTx/>
                        <a:buFontTx/>
                        <a:buNone/>
                        <a:tabLst>
                          <a:tab pos="266700" algn="l"/>
                        </a:tabLst>
                      </a:pPr>
                      <a:r>
                        <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など</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鶏卵、牛乳、</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小麦、大豆など</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多くは寛解</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ts val="12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その他の多く</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寛解しにくい</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200" b="1" i="0" u="none" strike="noStrike" cap="none" normalizeH="0" baseline="0" dirty="0" err="1" smtClean="0">
                          <a:ln>
                            <a:noFill/>
                          </a:ln>
                          <a:solidFill>
                            <a:schemeClr val="tx1"/>
                          </a:solidFill>
                          <a:effectLst/>
                          <a:latin typeface="ＭＳ Ｐゴシック" pitchFamily="50" charset="-128"/>
                          <a:ea typeface="ＭＳ Ｐゴシック" pitchFamily="50" charset="-128"/>
                        </a:rPr>
                        <a:t>IgE</a:t>
                      </a:r>
                      <a:r>
                        <a:rPr kumimoji="1"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依存型</a:t>
                      </a:r>
                    </a:p>
                  </a:txBody>
                  <a:tcPr marL="0" marR="0" marT="54003" marB="54003" anchor="ctr" horzOverflow="overflow">
                    <a:lnL w="952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852527">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特</a:t>
                      </a:r>
                      <a:endPar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殊</a:t>
                      </a:r>
                      <a:endPar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型</a:t>
                      </a:r>
                    </a:p>
                  </a:txBody>
                  <a:tcPr marL="0" marR="0" marT="54003" marB="5400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1" i="0" u="none" strike="noStrike" cap="none" normalizeH="0" baseline="0" dirty="0" smtClean="0">
                          <a:ln>
                            <a:noFill/>
                          </a:ln>
                          <a:solidFill>
                            <a:srgbClr val="FF0000"/>
                          </a:solidFill>
                          <a:effectLst/>
                          <a:latin typeface="ＭＳ Ｐゴシック" pitchFamily="50" charset="-128"/>
                          <a:ea typeface="ＭＳ Ｐゴシック" pitchFamily="50" charset="-128"/>
                        </a:rPr>
                        <a:t>食物依存性運動誘発</a:t>
                      </a:r>
                      <a:endParaRPr kumimoji="1" lang="en-US" altLang="ja-JP" sz="16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1" i="0" u="none" strike="noStrike" cap="none" normalizeH="0" baseline="0" dirty="0" smtClean="0">
                          <a:ln>
                            <a:noFill/>
                          </a:ln>
                          <a:solidFill>
                            <a:srgbClr val="FF0000"/>
                          </a:solidFill>
                          <a:effectLst/>
                          <a:latin typeface="ＭＳ Ｐゴシック" pitchFamily="50" charset="-128"/>
                          <a:ea typeface="ＭＳ Ｐゴシック" pitchFamily="50" charset="-128"/>
                        </a:rPr>
                        <a:t>アナフィラキシー</a:t>
                      </a:r>
                      <a:endParaRPr kumimoji="1" lang="en-US" altLang="ja-JP" sz="16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300" b="0" i="0" u="none" strike="noStrike" cap="none" normalizeH="0" baseline="0" dirty="0" err="1" smtClean="0">
                          <a:ln>
                            <a:noFill/>
                          </a:ln>
                          <a:solidFill>
                            <a:schemeClr val="tx1"/>
                          </a:solidFill>
                          <a:effectLst/>
                          <a:latin typeface="ＭＳ Ｐゴシック" pitchFamily="50" charset="-128"/>
                          <a:ea typeface="ＭＳ Ｐゴシック" pitchFamily="50" charset="-128"/>
                        </a:rPr>
                        <a:t>FEIAn</a:t>
                      </a:r>
                      <a:r>
                        <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rPr>
                        <a:t>/FDEIA</a:t>
                      </a: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0" marR="0" marT="54003" marB="5400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学童期～</a:t>
                      </a:r>
                      <a:endPar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成人期</a:t>
                      </a:r>
                    </a:p>
                  </a:txBody>
                  <a:tcPr marL="0" marR="0" marT="54003" marB="54003" anchor="ctr" horzOverflow="overflow">
                    <a:lnL w="285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小麦、エビ、イカなど</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寛解しにくい</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ＭＳ Ｐゴシック" pitchFamily="50" charset="-128"/>
                          <a:ea typeface="ＭＳ Ｐゴシック" pitchFamily="50" charset="-128"/>
                        </a:rPr>
                        <a:t>（＋＋＋）</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IgE</a:t>
                      </a:r>
                      <a:r>
                        <a:rPr kumimoji="1"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依存型</a:t>
                      </a:r>
                    </a:p>
                  </a:txBody>
                  <a:tcPr marL="0" marR="0" marT="54003" marB="54003" anchor="ctr" horzOverflow="overflow">
                    <a:lnL w="952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95686">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ＭＳ Ｐゴシック" pitchFamily="50" charset="-128"/>
                          <a:ea typeface="ＭＳ Ｐゴシック" pitchFamily="50" charset="-128"/>
                        </a:rPr>
                        <a:t>口腔アレルギー</a:t>
                      </a:r>
                      <a:endParaRPr kumimoji="1" lang="en-US" altLang="ja-JP" sz="16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ＭＳ Ｐゴシック" pitchFamily="50" charset="-128"/>
                          <a:ea typeface="ＭＳ Ｐゴシック" pitchFamily="50" charset="-128"/>
                        </a:rPr>
                        <a:t>症候群</a:t>
                      </a: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300" b="0" i="0" u="none" strike="noStrike" cap="none" normalizeH="0" baseline="0" dirty="0" smtClean="0">
                          <a:ln>
                            <a:noFill/>
                          </a:ln>
                          <a:solidFill>
                            <a:schemeClr val="tx1"/>
                          </a:solidFill>
                          <a:effectLst/>
                          <a:latin typeface="ＭＳ Ｐゴシック" pitchFamily="50" charset="-128"/>
                          <a:ea typeface="ＭＳ Ｐゴシック" pitchFamily="50" charset="-128"/>
                        </a:rPr>
                        <a:t>OAS</a:t>
                      </a:r>
                      <a:r>
                        <a:rPr kumimoji="1" lang="ja-JP" altLang="en-US" sz="13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0" marR="0" marT="54003" marB="5400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ＭＳ Ｐゴシック" pitchFamily="50" charset="-128"/>
                          <a:ea typeface="ＭＳ Ｐゴシック" pitchFamily="50" charset="-128"/>
                        </a:rPr>
                        <a:t>幼児期～</a:t>
                      </a:r>
                      <a:endParaRPr kumimoji="1" lang="en-US" altLang="ja-JP" sz="13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ＭＳ Ｐゴシック" pitchFamily="50" charset="-128"/>
                          <a:ea typeface="ＭＳ Ｐゴシック" pitchFamily="50" charset="-128"/>
                        </a:rPr>
                        <a:t>成人期</a:t>
                      </a:r>
                    </a:p>
                  </a:txBody>
                  <a:tcPr marL="0" marR="0" marT="54003" marB="54003" anchor="ctr" horzOverflow="overflow">
                    <a:lnL w="285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果物・野菜など</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寛解しにくい</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3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3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0" marR="0" marT="54003" marB="5400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200" b="1" i="0" u="none" strike="noStrike" cap="none" normalizeH="0" baseline="0" dirty="0" err="1" smtClean="0">
                          <a:ln>
                            <a:noFill/>
                          </a:ln>
                          <a:solidFill>
                            <a:schemeClr val="tx1"/>
                          </a:solidFill>
                          <a:effectLst/>
                          <a:latin typeface="ＭＳ Ｐゴシック" pitchFamily="50" charset="-128"/>
                          <a:ea typeface="ＭＳ Ｐゴシック" pitchFamily="50" charset="-128"/>
                        </a:rPr>
                        <a:t>IgE</a:t>
                      </a:r>
                      <a:r>
                        <a:rPr kumimoji="1"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依存型</a:t>
                      </a:r>
                    </a:p>
                  </a:txBody>
                  <a:tcPr marL="0" marR="0" marT="54003" marB="54003" anchor="ctr" horzOverflow="overflow">
                    <a:lnL w="952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4000" y="1196975"/>
            <a:ext cx="8713788" cy="46799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prstClr val="white"/>
              </a:solidFill>
            </a:endParaRPr>
          </a:p>
        </p:txBody>
      </p:sp>
      <p:pic>
        <p:nvPicPr>
          <p:cNvPr id="7885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000" y="1301750"/>
            <a:ext cx="8713788" cy="4503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8852" name="Rectangle 2"/>
          <p:cNvSpPr>
            <a:spLocks noChangeArrowheads="1"/>
          </p:cNvSpPr>
          <p:nvPr/>
        </p:nvSpPr>
        <p:spPr bwMode="auto">
          <a:xfrm>
            <a:off x="0" y="273050"/>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kumimoji="1" lang="ja-JP" altLang="en-US" sz="4000">
                <a:solidFill>
                  <a:srgbClr val="C00000"/>
                </a:solidFill>
                <a:effectLst/>
                <a:latin typeface="HGP創英角ｺﾞｼｯｸUB" pitchFamily="50" charset="-128"/>
                <a:ea typeface="HGP創英角ｺﾞｼｯｸUB" pitchFamily="50" charset="-128"/>
              </a:rPr>
              <a:t>即時型食物アレルギーの症状</a:t>
            </a:r>
          </a:p>
        </p:txBody>
      </p:sp>
      <p:sp>
        <p:nvSpPr>
          <p:cNvPr id="78853" name="テキスト ボックス 1"/>
          <p:cNvSpPr txBox="1">
            <a:spLocks noChangeArrowheads="1"/>
          </p:cNvSpPr>
          <p:nvPr/>
        </p:nvSpPr>
        <p:spPr bwMode="auto">
          <a:xfrm>
            <a:off x="4283968" y="6019800"/>
            <a:ext cx="46394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a:r>
              <a:rPr kumimoji="1" lang="ja-JP" altLang="en-US" sz="1400" dirty="0">
                <a:solidFill>
                  <a:prstClr val="black"/>
                </a:solidFill>
                <a:effectLst/>
                <a:latin typeface="ＭＳ Ｐゴシック" pitchFamily="50" charset="-128"/>
              </a:rPr>
              <a:t>食物アレルギーの診療の手引き</a:t>
            </a:r>
            <a:r>
              <a:rPr kumimoji="1" lang="en-US" altLang="ja-JP" sz="1400" dirty="0">
                <a:solidFill>
                  <a:prstClr val="black"/>
                </a:solidFill>
                <a:effectLst/>
                <a:latin typeface="ＭＳ Ｐゴシック" pitchFamily="50" charset="-128"/>
              </a:rPr>
              <a:t>2011</a:t>
            </a:r>
          </a:p>
          <a:p>
            <a:pPr algn="r"/>
            <a:r>
              <a:rPr kumimoji="1" lang="ja-JP" altLang="en-US" sz="1400" dirty="0">
                <a:solidFill>
                  <a:prstClr val="black"/>
                </a:solidFill>
                <a:effectLst/>
                <a:latin typeface="ＭＳ Ｐゴシック" pitchFamily="50" charset="-128"/>
              </a:rPr>
              <a:t>平成</a:t>
            </a:r>
            <a:r>
              <a:rPr kumimoji="1" lang="en-US" altLang="ja-JP" sz="1400" dirty="0">
                <a:solidFill>
                  <a:prstClr val="black"/>
                </a:solidFill>
                <a:effectLst/>
                <a:latin typeface="ＭＳ Ｐゴシック" pitchFamily="50" charset="-128"/>
              </a:rPr>
              <a:t>20</a:t>
            </a:r>
            <a:r>
              <a:rPr kumimoji="1" lang="ja-JP" altLang="en-US" sz="1400" dirty="0">
                <a:solidFill>
                  <a:prstClr val="black"/>
                </a:solidFill>
                <a:effectLst/>
                <a:latin typeface="ＭＳ Ｐゴシック" pitchFamily="50" charset="-128"/>
              </a:rPr>
              <a:t>年即時型食物アレルギー全国モニタリング調査結果</a:t>
            </a:r>
          </a:p>
        </p:txBody>
      </p:sp>
    </p:spTree>
    <p:extLst>
      <p:ext uri="{BB962C8B-B14F-4D97-AF65-F5344CB8AC3E}">
        <p14:creationId xmlns:p14="http://schemas.microsoft.com/office/powerpoint/2010/main" xmlns="" val="69422014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ユーザー定義 1">
      <a:majorFont>
        <a:latin typeface="Franklin Gothic Medium"/>
        <a:ea typeface="HG創英角ｺﾞｼｯｸUB"/>
        <a:cs typeface=""/>
      </a:majorFont>
      <a:minorFont>
        <a:latin typeface="Franklin Gothic Book"/>
        <a:ea typeface="ＭＳ Ｐゴシック"/>
        <a:cs typeface=""/>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ユーザー定義 1">
      <a:majorFont>
        <a:latin typeface="Franklin Gothic Medium"/>
        <a:ea typeface="HG創英角ｺﾞｼｯｸUB"/>
        <a:cs typeface=""/>
      </a:majorFont>
      <a:minorFont>
        <a:latin typeface="Franklin Gothic Book"/>
        <a:ea typeface="ＭＳ Ｐゴシック"/>
        <a:cs typeface=""/>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ユーザー定義 1">
      <a:majorFont>
        <a:latin typeface="Franklin Gothic Medium"/>
        <a:ea typeface="HG創英角ｺﾞｼｯｸUB"/>
        <a:cs typeface=""/>
      </a:majorFont>
      <a:minorFont>
        <a:latin typeface="Franklin Gothic Book"/>
        <a:ea typeface="ＭＳ Ｐゴシック"/>
        <a:cs typeface=""/>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ユーザー定義 1">
      <a:majorFont>
        <a:latin typeface="Franklin Gothic Medium"/>
        <a:ea typeface="HG創英角ｺﾞｼｯｸUB"/>
        <a:cs typeface=""/>
      </a:majorFont>
      <a:minorFont>
        <a:latin typeface="Franklin Gothic Book"/>
        <a:ea typeface="ＭＳ Ｐゴシック"/>
        <a:cs typeface=""/>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8_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ユーザー定義 1">
      <a:majorFont>
        <a:latin typeface="Franklin Gothic Medium"/>
        <a:ea typeface="HG創英角ｺﾞｼｯｸUB"/>
        <a:cs typeface=""/>
      </a:majorFont>
      <a:minorFont>
        <a:latin typeface="Franklin Gothic Book"/>
        <a:ea typeface="ＭＳ Ｐゴシック"/>
        <a:cs typeface=""/>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8458</TotalTime>
  <Words>1719</Words>
  <Application>Microsoft Office PowerPoint</Application>
  <PresentationFormat>画面に合わせる (4:3)</PresentationFormat>
  <Paragraphs>504</Paragraphs>
  <Slides>36</Slides>
  <Notes>1</Notes>
  <HiddenSlides>0</HiddenSlides>
  <MMClips>0</MMClips>
  <ScaleCrop>false</ScaleCrop>
  <HeadingPairs>
    <vt:vector size="6" baseType="variant">
      <vt:variant>
        <vt:lpstr>テーマ</vt:lpstr>
      </vt:variant>
      <vt:variant>
        <vt:i4>6</vt:i4>
      </vt:variant>
      <vt:variant>
        <vt:lpstr>埋め込まれた OLE サーバー</vt:lpstr>
      </vt:variant>
      <vt:variant>
        <vt:i4>2</vt:i4>
      </vt:variant>
      <vt:variant>
        <vt:lpstr>スライド タイトル</vt:lpstr>
      </vt:variant>
      <vt:variant>
        <vt:i4>36</vt:i4>
      </vt:variant>
    </vt:vector>
  </HeadingPairs>
  <TitlesOfParts>
    <vt:vector size="44" baseType="lpstr">
      <vt:lpstr>エグゼクティブ</vt:lpstr>
      <vt:lpstr>2_エグゼクティブ</vt:lpstr>
      <vt:lpstr>3_エグゼクティブ</vt:lpstr>
      <vt:lpstr>1_エグゼクティブ</vt:lpstr>
      <vt:lpstr>8_エグゼクティブ</vt:lpstr>
      <vt:lpstr>5_エグゼクティブ</vt:lpstr>
      <vt:lpstr>グラフ</vt:lpstr>
      <vt:lpstr>ビットマップ イメージ</vt:lpstr>
      <vt:lpstr>スライド 1</vt:lpstr>
      <vt:lpstr>スライド 2</vt:lpstr>
      <vt:lpstr>スライド 3</vt:lpstr>
      <vt:lpstr>スライド 4</vt:lpstr>
      <vt:lpstr>スライド 5</vt:lpstr>
      <vt:lpstr>アナフィラキシーの原因</vt:lpstr>
      <vt:lpstr>スライド 7</vt:lpstr>
      <vt:lpstr>食物アレルギーの臨床型分類</vt:lpstr>
      <vt:lpstr>スライド 9</vt:lpstr>
      <vt:lpstr>摂取後60分以内にショック症状を呈した 原因食物</vt:lpstr>
      <vt:lpstr>スライド 11</vt:lpstr>
      <vt:lpstr>食物アレルギー 診断のプロセス</vt:lpstr>
      <vt:lpstr>スライド 13</vt:lpstr>
      <vt:lpstr>食物アレルギー、アナフィラキシーの予防</vt:lpstr>
      <vt:lpstr>スライド 15</vt:lpstr>
      <vt:lpstr>スライド 16</vt:lpstr>
      <vt:lpstr>スライド 17</vt:lpstr>
      <vt:lpstr>スライド 18</vt:lpstr>
      <vt:lpstr>アナフィラキシーの緊急対応</vt:lpstr>
      <vt:lpstr>スライド 20</vt:lpstr>
      <vt:lpstr>アナフィラキシーグレード</vt:lpstr>
      <vt:lpstr>スライド 22</vt:lpstr>
      <vt:lpstr>スライド 23</vt:lpstr>
      <vt:lpstr>スライド 24</vt:lpstr>
      <vt:lpstr>    アナフィラキシー・アナフィラキシーショック に対する医療機関での対応</vt:lpstr>
      <vt:lpstr>スライド 26</vt:lpstr>
      <vt:lpstr>スライド 27</vt:lpstr>
      <vt:lpstr>スライド 28</vt:lpstr>
      <vt:lpstr>スライド 29</vt:lpstr>
      <vt:lpstr>養育者、教育・保育機関、 救急隊、医療機関との連携</vt:lpstr>
      <vt:lpstr>    学校における給食対応</vt:lpstr>
      <vt:lpstr>自己注射型アドレナリン（エピペン®） 何歳から使用できるか？</vt:lpstr>
      <vt:lpstr>救命救急士・教職員による 「エピペン®」の使用について </vt:lpstr>
      <vt:lpstr>スライド 34</vt:lpstr>
      <vt:lpstr>スライド 35</vt:lpstr>
      <vt:lpstr>スライド 36</vt:lpstr>
    </vt:vector>
  </TitlesOfParts>
  <Company>羽曳野病院</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小児科</dc:creator>
  <cp:lastModifiedBy>morimast</cp:lastModifiedBy>
  <cp:revision>476</cp:revision>
  <dcterms:created xsi:type="dcterms:W3CDTF">2002-08-12T07:05:30Z</dcterms:created>
  <dcterms:modified xsi:type="dcterms:W3CDTF">2013-09-03T09:52:18Z</dcterms:modified>
</cp:coreProperties>
</file>