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26" y="17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92997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9674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1887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841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94125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4413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2013/9/4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4845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9043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2013/9/4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53544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3720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5068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04665-DB32-45C5-9F83-1DE2C2CA0654}" type="datetimeFigureOut">
              <a:rPr kumimoji="1" lang="ja-JP" altLang="en-US" smtClean="0"/>
              <a:pPr/>
              <a:t>2013/9/4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355CB-D7F4-4BA4-A991-38AB32A0DF9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29993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048" y="2852936"/>
            <a:ext cx="8072120" cy="193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524906" y="1340768"/>
            <a:ext cx="8079542" cy="129614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C0504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エピペン</a:t>
            </a:r>
            <a:r>
              <a:rPr kumimoji="1" lang="en-US" altLang="ja-JP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®</a:t>
            </a:r>
            <a:r>
              <a:rPr kumimoji="1" lang="ja-JP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が処方されている患者でアナフィラキシーショックを疑う場合、</a:t>
            </a:r>
          </a:p>
          <a:p>
            <a:pPr marL="0" marR="0" lvl="0" indent="0" algn="ctr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下記の症状が一つでもあれば使用すべきである。</a:t>
            </a:r>
            <a:endParaRPr kumimoji="1" 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35292" y="544202"/>
            <a:ext cx="82649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24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一般向けエピペン</a:t>
            </a:r>
            <a:r>
              <a:rPr lang="en-US" altLang="ja-JP" sz="2400" b="1" baseline="300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®</a:t>
            </a:r>
            <a:r>
              <a:rPr lang="ja-JP" altLang="ja-JP" sz="24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の適応（日本小児アレルギー学会）</a:t>
            </a:r>
            <a:endParaRPr lang="ja-JP" altLang="ja-JP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283772" y="5446965"/>
            <a:ext cx="8569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 smtClean="0">
                <a:latin typeface="+mn-ea"/>
              </a:rPr>
              <a:t>　当学会としてエピペン</a:t>
            </a:r>
            <a:r>
              <a:rPr lang="en-US" altLang="ja-JP" sz="1200" dirty="0" smtClean="0">
                <a:latin typeface="+mn-ea"/>
              </a:rPr>
              <a:t>®</a:t>
            </a:r>
            <a:r>
              <a:rPr lang="ja-JP" altLang="en-US" sz="1200" dirty="0" smtClean="0">
                <a:latin typeface="+mn-ea"/>
              </a:rPr>
              <a:t>の適応の患者さん・保護者の方への説明、今後作成される保育所（園）・幼稚園・学校などのアレルギー・アナフィラキシー対応のガイドライン、マニュアルはすべてこれに準拠することを基本とします。</a:t>
            </a:r>
            <a:endParaRPr lang="ja-JP" altLang="en-US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0868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37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Ebisawa</dc:creator>
  <cp:lastModifiedBy>morimast</cp:lastModifiedBy>
  <cp:revision>3</cp:revision>
  <dcterms:created xsi:type="dcterms:W3CDTF">2013-07-23T13:21:09Z</dcterms:created>
  <dcterms:modified xsi:type="dcterms:W3CDTF">2013-09-04T09:56:15Z</dcterms:modified>
</cp:coreProperties>
</file>