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66" r:id="rId5"/>
    <p:sldId id="267" r:id="rId6"/>
    <p:sldId id="256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8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3AC9-9805-4F03-B9C2-7AD3934C81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8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9AA7-CF8B-44D2-A30B-05B3B871C2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47230-71AB-4B79-A4D1-AECB63FE86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8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C2CC-0F02-48ED-8019-617B62BB1C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0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BBE7-0D35-4B3C-B2EC-0D88AED12D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8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552B-46D5-4704-81AA-8EF0F99627E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0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79D9-AAF4-4A73-9669-89DB39B50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40B-6661-4BF7-9B43-5E7DC46D510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3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77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85900-BDC4-44D2-96F2-217D002A6E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D153-70C3-49BE-A553-9FA13C5087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0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B640-A315-423D-93A0-1F508691306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9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4EE4-71AD-4E60-88D3-8EE277C02A2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5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56CD-02D7-4E3D-87E2-0AE0153B39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16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EC9F-B47A-4061-8651-4A439432A6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367F-2271-4D9C-81E2-FEB3228B91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364D-7F15-4759-AA03-7669C74FC5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5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D1B9-3B38-40CE-85CC-DFC0622A9D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4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17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89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2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3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3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4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34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5DC2-0113-4E71-816B-7D1E6974D56A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B67F-BCAF-4A6F-8C99-99A8737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0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E296B-53C5-4CFB-8EB1-53D27E78898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991544" y="980729"/>
            <a:ext cx="8221402" cy="2602259"/>
          </a:xfr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/>
              <a:t>第１０</a:t>
            </a:r>
            <a:r>
              <a:rPr lang="en-US" altLang="ja-JP" dirty="0" smtClean="0"/>
              <a:t>1</a:t>
            </a:r>
            <a:r>
              <a:rPr lang="zh-TW" altLang="en-US" dirty="0" smtClean="0"/>
              <a:t>回</a:t>
            </a:r>
            <a:r>
              <a:rPr lang="zh-TW" altLang="en-US" dirty="0"/>
              <a:t>　薬剤師国家試験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ja-JP" altLang="en-US" dirty="0" smtClean="0"/>
              <a:t>学校薬剤師が知っておくべき</a:t>
            </a:r>
            <a:r>
              <a:rPr lang="zh-TW" altLang="en-US" dirty="0" smtClean="0"/>
              <a:t>問題</a:t>
            </a:r>
            <a:r>
              <a:rPr lang="zh-TW" altLang="en-US" dirty="0"/>
              <a:t/>
            </a:r>
            <a:br>
              <a:rPr lang="zh-TW" altLang="en-US" dirty="0"/>
            </a:b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B79D9-AAF4-4A73-9669-89DB39B5009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035" t="47322" r="24155" b="8901"/>
          <a:stretch/>
        </p:blipFill>
        <p:spPr>
          <a:xfrm>
            <a:off x="154325" y="681297"/>
            <a:ext cx="11488175" cy="55649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62" y="5072922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563" t="10123" r="26057" b="8712"/>
          <a:stretch/>
        </p:blipFill>
        <p:spPr>
          <a:xfrm>
            <a:off x="266059" y="52500"/>
            <a:ext cx="8860665" cy="6805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40" y="6333699"/>
            <a:ext cx="518205" cy="5243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9472" t="10123" r="31233" b="15288"/>
          <a:stretch/>
        </p:blipFill>
        <p:spPr>
          <a:xfrm>
            <a:off x="8999034" y="2297151"/>
            <a:ext cx="319296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C9AA7-CF8B-44D2-A30B-05B3B871C21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25003" y="965917"/>
            <a:ext cx="10831133" cy="517312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問 </a:t>
            </a:r>
            <a:r>
              <a:rPr lang="en-US" altLang="ja-JP" dirty="0" smtClean="0"/>
              <a:t>63</a:t>
            </a:r>
          </a:p>
          <a:p>
            <a:pPr marL="0" indent="0">
              <a:buNone/>
            </a:pPr>
            <a:r>
              <a:rPr lang="ja-JP" altLang="en-US" dirty="0" smtClean="0"/>
              <a:t>ハチ</a:t>
            </a:r>
            <a:r>
              <a:rPr lang="ja-JP" altLang="en-US" dirty="0"/>
              <a:t>刺され等に起因するアナフィラキシー反応に対し自己注射で用いられる</a:t>
            </a:r>
            <a:r>
              <a:rPr lang="ja-JP" altLang="en-US" dirty="0" smtClean="0"/>
              <a:t>昇圧</a:t>
            </a:r>
            <a:r>
              <a:rPr lang="ja-JP" altLang="en-US" dirty="0"/>
              <a:t>薬はどれか。 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</a:t>
            </a:r>
            <a:r>
              <a:rPr lang="ja-JP" altLang="en-US" dirty="0"/>
              <a:t>選べ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1. </a:t>
            </a:r>
            <a:r>
              <a:rPr lang="ja-JP" altLang="en-US" dirty="0"/>
              <a:t>ドブタミン</a:t>
            </a:r>
            <a:r>
              <a:rPr lang="ja-JP" altLang="en-US" dirty="0" smtClean="0"/>
              <a:t>塩酸塩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 </a:t>
            </a:r>
            <a:r>
              <a:rPr lang="ja-JP" altLang="en-US" dirty="0"/>
              <a:t>ドパミン</a:t>
            </a:r>
            <a:r>
              <a:rPr lang="ja-JP" altLang="en-US" dirty="0" smtClean="0"/>
              <a:t>塩酸塩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3. </a:t>
            </a:r>
            <a:r>
              <a:rPr lang="ja-JP" altLang="en-US" dirty="0"/>
              <a:t>フェニレフリン</a:t>
            </a:r>
            <a:r>
              <a:rPr lang="ja-JP" altLang="en-US" dirty="0" smtClean="0"/>
              <a:t>塩酸塩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 </a:t>
            </a:r>
            <a:r>
              <a:rPr lang="ja-JP" altLang="en-US" dirty="0" smtClean="0"/>
              <a:t>アドレナリン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5. </a:t>
            </a:r>
            <a:r>
              <a:rPr lang="ja-JP" altLang="en-US" dirty="0"/>
              <a:t>イソプレナリン塩酸塩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ドーナツ 4"/>
          <p:cNvSpPr/>
          <p:nvPr/>
        </p:nvSpPr>
        <p:spPr>
          <a:xfrm>
            <a:off x="386367" y="4443211"/>
            <a:ext cx="553791" cy="502276"/>
          </a:xfrm>
          <a:prstGeom prst="donut">
            <a:avLst>
              <a:gd name="adj" fmla="val 96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09600" y="886691"/>
            <a:ext cx="10972800" cy="523947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問 </a:t>
            </a:r>
            <a:r>
              <a:rPr lang="en-US" altLang="ja-JP" dirty="0" smtClean="0"/>
              <a:t>90</a:t>
            </a:r>
          </a:p>
          <a:p>
            <a:pPr marL="0" indent="0">
              <a:buNone/>
            </a:pPr>
            <a:r>
              <a:rPr lang="ja-JP" altLang="en-US" dirty="0" smtClean="0"/>
              <a:t>大雨</a:t>
            </a:r>
            <a:r>
              <a:rPr lang="ja-JP" altLang="en-US" dirty="0"/>
              <a:t>の翌日、床上浸水の被害にあった男性が、汚水に浸かった室内を消毒する 目的で薬局を訪れた。この男性に提案する消毒剤として最も適切なのはどれか</a:t>
            </a:r>
            <a:r>
              <a:rPr lang="ja-JP" altLang="en-US" dirty="0" smtClean="0"/>
              <a:t>。</a:t>
            </a:r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ja-JP" altLang="en-US" dirty="0"/>
              <a:t>つ選べ。</a:t>
            </a:r>
          </a:p>
          <a:p>
            <a:pPr marL="0" indent="0">
              <a:buNone/>
            </a:pPr>
            <a:r>
              <a:rPr lang="en-US" altLang="ja-JP" dirty="0" smtClean="0"/>
              <a:t>1. </a:t>
            </a:r>
            <a:r>
              <a:rPr lang="ja-JP" altLang="en-US" dirty="0"/>
              <a:t>グルタラール</a:t>
            </a:r>
            <a:r>
              <a:rPr lang="ja-JP" altLang="en-US" dirty="0" smtClean="0"/>
              <a:t>液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 </a:t>
            </a:r>
            <a:r>
              <a:rPr lang="ja-JP" altLang="en-US" dirty="0"/>
              <a:t>ベンザルコニウム塩化物</a:t>
            </a:r>
            <a:r>
              <a:rPr lang="ja-JP" altLang="en-US" dirty="0" smtClean="0"/>
              <a:t>液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3. </a:t>
            </a:r>
            <a:r>
              <a:rPr lang="ja-JP" altLang="en-US" dirty="0"/>
              <a:t>ポピドンヨード</a:t>
            </a:r>
            <a:r>
              <a:rPr lang="ja-JP" altLang="en-US" dirty="0" smtClean="0"/>
              <a:t>液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 </a:t>
            </a:r>
            <a:r>
              <a:rPr lang="ja-JP" altLang="en-US" dirty="0"/>
              <a:t>アクリノール</a:t>
            </a:r>
            <a:r>
              <a:rPr lang="ja-JP" altLang="en-US" dirty="0" smtClean="0"/>
              <a:t>液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5. </a:t>
            </a:r>
            <a:r>
              <a:rPr lang="ja-JP" altLang="en-US" dirty="0"/>
              <a:t>オキシドール</a:t>
            </a:r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B79D9-AAF4-4A73-9669-89DB39B5009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609600" y="3726872"/>
            <a:ext cx="471055" cy="415637"/>
          </a:xfrm>
          <a:prstGeom prst="donut">
            <a:avLst>
              <a:gd name="adj" fmla="val 1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"/>
            <a:ext cx="12095018" cy="61261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問 </a:t>
            </a:r>
            <a:r>
              <a:rPr lang="en-US" altLang="ja-JP" dirty="0"/>
              <a:t>125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ウェルシュ</a:t>
            </a:r>
            <a:r>
              <a:rPr lang="ja-JP" altLang="en-US" dirty="0"/>
              <a:t>菌及びウェルシュ菌による食中毒に関する記述のうち、正しいのは どれか。 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</a:t>
            </a:r>
            <a:r>
              <a:rPr lang="ja-JP" altLang="en-US" dirty="0"/>
              <a:t>選べ。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1. </a:t>
            </a:r>
            <a:r>
              <a:rPr lang="ja-JP" altLang="en-US" sz="2400" dirty="0"/>
              <a:t>ウェルシュ菌は、</a:t>
            </a:r>
            <a:r>
              <a:rPr lang="en-US" altLang="ja-JP" sz="2400" dirty="0"/>
              <a:t>Clostridium botulinum </a:t>
            </a:r>
            <a:r>
              <a:rPr lang="ja-JP" altLang="en-US" sz="2400" dirty="0"/>
              <a:t>という学名の偏性嫌気性菌である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2. </a:t>
            </a:r>
            <a:r>
              <a:rPr lang="ja-JP" altLang="en-US" sz="2400" dirty="0"/>
              <a:t>最近（</a:t>
            </a:r>
            <a:r>
              <a:rPr lang="en-US" altLang="ja-JP" sz="2400" dirty="0"/>
              <a:t>2011</a:t>
            </a:r>
            <a:r>
              <a:rPr lang="ja-JP" altLang="en-US" sz="2400" dirty="0"/>
              <a:t>年以降）の１年あたりの発生件数は、腸炎ビブリオによる食中毒</a:t>
            </a:r>
            <a:r>
              <a:rPr lang="ja-JP" altLang="en-US" sz="2400" dirty="0" smtClean="0"/>
              <a:t>より</a:t>
            </a:r>
            <a:r>
              <a:rPr lang="ja-JP" altLang="en-US" sz="2400" dirty="0"/>
              <a:t>少ない。 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3. </a:t>
            </a:r>
            <a:r>
              <a:rPr lang="ja-JP" altLang="en-US" sz="2400" dirty="0"/>
              <a:t>最近（</a:t>
            </a:r>
            <a:r>
              <a:rPr lang="en-US" altLang="ja-JP" sz="2400" dirty="0"/>
              <a:t>2011</a:t>
            </a:r>
            <a:r>
              <a:rPr lang="ja-JP" altLang="en-US" sz="2400" dirty="0"/>
              <a:t>年以降）の食中毒１件あたりの平均患者数は、カンピロバクターに よる食中毒に比べて多い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4. </a:t>
            </a:r>
            <a:r>
              <a:rPr lang="ja-JP" altLang="en-US" sz="2400" dirty="0"/>
              <a:t>給食や学生食堂において、食肉を調理したカレーやシチューなどの食品が原因 となることが多い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5. </a:t>
            </a:r>
            <a:r>
              <a:rPr lang="ja-JP" altLang="en-US" sz="2400" dirty="0"/>
              <a:t>潜伏期間は３日～１週間と長く、主要症状は腹痛と水様性下痢である。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C9AA7-CF8B-44D2-A30B-05B3B871C21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ドーナツ 4"/>
          <p:cNvSpPr/>
          <p:nvPr/>
        </p:nvSpPr>
        <p:spPr>
          <a:xfrm>
            <a:off x="192040" y="3825083"/>
            <a:ext cx="360218" cy="471054"/>
          </a:xfrm>
          <a:prstGeom prst="donut">
            <a:avLst>
              <a:gd name="adj" fmla="val 170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5023972"/>
            <a:ext cx="38408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247" t="27407" r="25422" b="22240"/>
          <a:stretch/>
        </p:blipFill>
        <p:spPr>
          <a:xfrm>
            <a:off x="452348" y="373487"/>
            <a:ext cx="10615024" cy="60917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35" y="3943081"/>
            <a:ext cx="518205" cy="5243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93" y="4941987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668" t="24401" r="24261" b="34077"/>
          <a:stretch/>
        </p:blipFill>
        <p:spPr>
          <a:xfrm>
            <a:off x="463639" y="502276"/>
            <a:ext cx="11422277" cy="53255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69" y="4274432"/>
            <a:ext cx="518205" cy="5243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77" y="2327576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458" t="28346" r="25317" b="12470"/>
          <a:stretch/>
        </p:blipFill>
        <p:spPr>
          <a:xfrm>
            <a:off x="1056068" y="29463"/>
            <a:ext cx="10071278" cy="68078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83" y="4506252"/>
            <a:ext cx="518205" cy="5243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82" y="6335565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457" t="20831" r="36409" b="45725"/>
          <a:stretch/>
        </p:blipFill>
        <p:spPr>
          <a:xfrm>
            <a:off x="1828801" y="708838"/>
            <a:ext cx="9208975" cy="45407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15" y="2265327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2841" t="18369" r="24318" b="35953"/>
          <a:stretch/>
        </p:blipFill>
        <p:spPr>
          <a:xfrm>
            <a:off x="-138545" y="415430"/>
            <a:ext cx="12144000" cy="59022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35" y="3527458"/>
            <a:ext cx="518205" cy="5243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51" y="4491226"/>
            <a:ext cx="51820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144</Words>
  <Application>Microsoft Office PowerPoint</Application>
  <PresentationFormat>ワイド画面</PresentationFormat>
  <Paragraphs>31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テーマ</vt:lpstr>
      <vt:lpstr>標準デザイン</vt:lpstr>
      <vt:lpstr>第１０1回　薬剤師国家試験　 学校薬剤師が知っておくべき問題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第１０1回　薬剤師国家試験　 学薬関連問題 </dc:title>
  <dc:creator>大塚昌孝</dc:creator>
  <cp:lastModifiedBy>大塚昌孝</cp:lastModifiedBy>
  <cp:revision>9</cp:revision>
  <dcterms:created xsi:type="dcterms:W3CDTF">2019-07-16T18:57:12Z</dcterms:created>
  <dcterms:modified xsi:type="dcterms:W3CDTF">2020-02-07T21:38:52Z</dcterms:modified>
</cp:coreProperties>
</file>